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97" r:id="rId6"/>
    <p:sldId id="259" r:id="rId7"/>
    <p:sldId id="260" r:id="rId8"/>
    <p:sldId id="298" r:id="rId9"/>
    <p:sldId id="270" r:id="rId10"/>
    <p:sldId id="308" r:id="rId11"/>
    <p:sldId id="309" r:id="rId12"/>
    <p:sldId id="320" r:id="rId13"/>
    <p:sldId id="310" r:id="rId14"/>
    <p:sldId id="311" r:id="rId15"/>
    <p:sldId id="312" r:id="rId16"/>
    <p:sldId id="313" r:id="rId17"/>
    <p:sldId id="317" r:id="rId18"/>
    <p:sldId id="318" r:id="rId19"/>
    <p:sldId id="314" r:id="rId20"/>
    <p:sldId id="319" r:id="rId21"/>
    <p:sldId id="261" r:id="rId22"/>
    <p:sldId id="300" r:id="rId23"/>
    <p:sldId id="301" r:id="rId24"/>
    <p:sldId id="303" r:id="rId25"/>
    <p:sldId id="304" r:id="rId26"/>
    <p:sldId id="305" r:id="rId27"/>
    <p:sldId id="306" r:id="rId28"/>
    <p:sldId id="307" r:id="rId29"/>
    <p:sldId id="339" r:id="rId30"/>
    <p:sldId id="341" r:id="rId31"/>
    <p:sldId id="345" r:id="rId32"/>
    <p:sldId id="343" r:id="rId33"/>
    <p:sldId id="346" r:id="rId34"/>
    <p:sldId id="344" r:id="rId35"/>
    <p:sldId id="348" r:id="rId36"/>
    <p:sldId id="349" r:id="rId37"/>
    <p:sldId id="350" r:id="rId38"/>
    <p:sldId id="351" r:id="rId39"/>
    <p:sldId id="352" r:id="rId40"/>
    <p:sldId id="355" r:id="rId41"/>
    <p:sldId id="264" r:id="rId42"/>
    <p:sldId id="276" r:id="rId43"/>
  </p:sldIdLst>
  <p:sldSz cx="9144000" cy="5143500" type="screen16x9"/>
  <p:notesSz cx="6858000" cy="9144000"/>
  <p:embeddedFontLst>
    <p:embeddedFont>
      <p:font typeface="Germania One" panose="020B0700020200000000"/>
      <p:regular r:id="rId47"/>
    </p:embeddedFont>
    <p:embeddedFont>
      <p:font typeface="Corben" panose="020F0503020000020004"/>
      <p:regular r:id="rId48"/>
    </p:embeddedFont>
    <p:embeddedFont>
      <p:font typeface="Corben" panose="020F0503020000020004" charset="0"/>
      <p:regular r:id="rId49"/>
    </p:embeddedFont>
    <p:embeddedFont>
      <p:font typeface="Corbel" panose="020B0503020204020204" pitchFamily="34" charset="0"/>
      <p:regular r:id="rId50"/>
      <p:bold r:id="rId51"/>
      <p:italic r:id="rId52"/>
      <p:boldItalic r:id="rId53"/>
    </p:embeddedFont>
    <p:embeddedFont>
      <p:font typeface="Germania One" panose="020B0700020200000000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6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font" Target="fonts/font8.fntdata"/><Relationship Id="rId53" Type="http://schemas.openxmlformats.org/officeDocument/2006/relationships/font" Target="fonts/font7.fntdata"/><Relationship Id="rId52" Type="http://schemas.openxmlformats.org/officeDocument/2006/relationships/font" Target="fonts/font6.fntdata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" Target="slides/slide2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55c2c4e58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55c2c4e58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55c2c4e5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55c2c4e5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55c2c4e58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55c2c4e58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55c2c4e58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55c2c4e58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f6bae2d996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f6bae2d996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f6bae2d996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f6bae2d996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f6bae2d996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f6bae2d996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5f89a1d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5f89a1d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6bae2d99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6bae2d99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5f89a1d7d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5f89a1d7d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55c2c4e5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55c2c4e5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f6bae2d99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f6bae2d99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55c2c4e5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55c2c4e5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55c2c4e58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55c2c4e58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5f89a1d7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5f89a1d7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f6bae2d99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f6bae2d99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f6bae2d996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f6bae2d996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64900" y="1276850"/>
            <a:ext cx="7014000" cy="21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87775" y="3657625"/>
            <a:ext cx="4768500" cy="461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 flipH="1">
            <a:off x="481980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 rot="10800000">
            <a:off x="3137100" y="-3825"/>
            <a:ext cx="6006900" cy="1365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13"/>
          <p:cNvSpPr/>
          <p:nvPr/>
        </p:nvSpPr>
        <p:spPr>
          <a:xfrm>
            <a:off x="0" y="4453394"/>
            <a:ext cx="3034800" cy="690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hasCustomPrompt="1"/>
          </p:nvPr>
        </p:nvSpPr>
        <p:spPr>
          <a:xfrm>
            <a:off x="847278" y="1916438"/>
            <a:ext cx="623100" cy="47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1741513" y="2038563"/>
            <a:ext cx="2629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>
            <a:off x="4814653" y="1916438"/>
            <a:ext cx="623100" cy="47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847276" y="3490625"/>
            <a:ext cx="623100" cy="4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4" hasCustomPrompt="1"/>
          </p:nvPr>
        </p:nvSpPr>
        <p:spPr>
          <a:xfrm>
            <a:off x="4814653" y="3490625"/>
            <a:ext cx="623100" cy="4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5"/>
          </p:nvPr>
        </p:nvSpPr>
        <p:spPr>
          <a:xfrm>
            <a:off x="5748075" y="2038563"/>
            <a:ext cx="2626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81" name="Google Shape;81;p13"/>
          <p:cNvSpPr txBox="1">
            <a:spLocks noGrp="1"/>
          </p:cNvSpPr>
          <p:nvPr>
            <p:ph type="subTitle" idx="6"/>
          </p:nvPr>
        </p:nvSpPr>
        <p:spPr>
          <a:xfrm>
            <a:off x="1743013" y="3572881"/>
            <a:ext cx="26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82" name="Google Shape;82;p13"/>
          <p:cNvSpPr txBox="1">
            <a:spLocks noGrp="1"/>
          </p:cNvSpPr>
          <p:nvPr>
            <p:ph type="subTitle" idx="7"/>
          </p:nvPr>
        </p:nvSpPr>
        <p:spPr>
          <a:xfrm>
            <a:off x="5746875" y="3572881"/>
            <a:ext cx="26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83" name="Google Shape;83;p13"/>
          <p:cNvSpPr txBox="1">
            <a:spLocks noGrp="1"/>
          </p:cNvSpPr>
          <p:nvPr>
            <p:ph type="title" idx="8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4" name="Google Shape;84;p13"/>
          <p:cNvSpPr txBox="1">
            <a:spLocks noGrp="1"/>
          </p:cNvSpPr>
          <p:nvPr>
            <p:ph type="title" idx="9"/>
          </p:nvPr>
        </p:nvSpPr>
        <p:spPr>
          <a:xfrm>
            <a:off x="1740613" y="1729688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3"/>
          <p:cNvSpPr txBox="1">
            <a:spLocks noGrp="1"/>
          </p:cNvSpPr>
          <p:nvPr>
            <p:ph type="title" idx="13"/>
          </p:nvPr>
        </p:nvSpPr>
        <p:spPr>
          <a:xfrm>
            <a:off x="5744475" y="1729688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3"/>
          <p:cNvSpPr txBox="1">
            <a:spLocks noGrp="1"/>
          </p:cNvSpPr>
          <p:nvPr>
            <p:ph type="title" idx="14"/>
          </p:nvPr>
        </p:nvSpPr>
        <p:spPr>
          <a:xfrm>
            <a:off x="1740613" y="3262000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>
            <a:spLocks noGrp="1"/>
          </p:cNvSpPr>
          <p:nvPr>
            <p:ph type="title" idx="15"/>
          </p:nvPr>
        </p:nvSpPr>
        <p:spPr>
          <a:xfrm>
            <a:off x="5744475" y="3262000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>
            <a:off x="261206" y="121417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13"/>
          <p:cNvSpPr/>
          <p:nvPr/>
        </p:nvSpPr>
        <p:spPr>
          <a:xfrm>
            <a:off x="5833831" y="47509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13"/>
          <p:cNvSpPr/>
          <p:nvPr/>
        </p:nvSpPr>
        <p:spPr>
          <a:xfrm>
            <a:off x="8310331" y="16535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106744" y="913375"/>
            <a:ext cx="426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099275" y="1613525"/>
            <a:ext cx="42675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■"/>
              <a:defRPr/>
            </a:lvl9pPr>
          </a:lstStyle>
          <a:p/>
        </p:txBody>
      </p:sp>
      <p:sp>
        <p:nvSpPr>
          <p:cNvPr id="95" name="Google Shape;95;p14"/>
          <p:cNvSpPr/>
          <p:nvPr/>
        </p:nvSpPr>
        <p:spPr>
          <a:xfrm flipH="1">
            <a:off x="7634100" y="4388700"/>
            <a:ext cx="1509900" cy="754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1007100" y="1835725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006200" y="3067225"/>
            <a:ext cx="29835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100" name="Google Shape;100;p15"/>
          <p:cNvSpPr/>
          <p:nvPr/>
        </p:nvSpPr>
        <p:spPr>
          <a:xfrm rot="10800000" flipH="1">
            <a:off x="0" y="-3825"/>
            <a:ext cx="6006900" cy="1365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15"/>
          <p:cNvSpPr/>
          <p:nvPr/>
        </p:nvSpPr>
        <p:spPr>
          <a:xfrm flipH="1">
            <a:off x="3137100" y="3777600"/>
            <a:ext cx="6006900" cy="1365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3588389" y="2297000"/>
            <a:ext cx="197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112" name="Google Shape;112;p17"/>
          <p:cNvSpPr txBox="1">
            <a:spLocks noGrp="1"/>
          </p:cNvSpPr>
          <p:nvPr>
            <p:ph type="title" idx="2"/>
          </p:nvPr>
        </p:nvSpPr>
        <p:spPr>
          <a:xfrm>
            <a:off x="3587850" y="1988125"/>
            <a:ext cx="1972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7"/>
          <p:cNvSpPr txBox="1">
            <a:spLocks noGrp="1"/>
          </p:cNvSpPr>
          <p:nvPr>
            <p:ph type="subTitle" idx="3"/>
          </p:nvPr>
        </p:nvSpPr>
        <p:spPr>
          <a:xfrm>
            <a:off x="910750" y="2297000"/>
            <a:ext cx="19716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114" name="Google Shape;114;p17"/>
          <p:cNvSpPr txBox="1">
            <a:spLocks noGrp="1"/>
          </p:cNvSpPr>
          <p:nvPr>
            <p:ph type="title" idx="4"/>
          </p:nvPr>
        </p:nvSpPr>
        <p:spPr>
          <a:xfrm>
            <a:off x="910750" y="1988125"/>
            <a:ext cx="19722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7"/>
          <p:cNvSpPr txBox="1">
            <a:spLocks noGrp="1"/>
          </p:cNvSpPr>
          <p:nvPr>
            <p:ph type="subTitle" idx="5"/>
          </p:nvPr>
        </p:nvSpPr>
        <p:spPr>
          <a:xfrm>
            <a:off x="6265550" y="2297000"/>
            <a:ext cx="19710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116" name="Google Shape;116;p17"/>
          <p:cNvSpPr txBox="1">
            <a:spLocks noGrp="1"/>
          </p:cNvSpPr>
          <p:nvPr>
            <p:ph type="title" idx="6"/>
          </p:nvPr>
        </p:nvSpPr>
        <p:spPr>
          <a:xfrm>
            <a:off x="6265550" y="1988125"/>
            <a:ext cx="1971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17"/>
          <p:cNvSpPr/>
          <p:nvPr/>
        </p:nvSpPr>
        <p:spPr>
          <a:xfrm>
            <a:off x="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17"/>
          <p:cNvSpPr/>
          <p:nvPr/>
        </p:nvSpPr>
        <p:spPr>
          <a:xfrm flipH="1">
            <a:off x="481980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8"/>
          <p:cNvGrpSpPr/>
          <p:nvPr/>
        </p:nvGrpSpPr>
        <p:grpSpPr>
          <a:xfrm>
            <a:off x="0" y="-3700"/>
            <a:ext cx="5373000" cy="5147200"/>
            <a:chOff x="0" y="-3700"/>
            <a:chExt cx="5373000" cy="5147200"/>
          </a:xfrm>
        </p:grpSpPr>
        <p:sp>
          <p:nvSpPr>
            <p:cNvPr id="122" name="Google Shape;122;p18"/>
            <p:cNvSpPr/>
            <p:nvPr/>
          </p:nvSpPr>
          <p:spPr>
            <a:xfrm>
              <a:off x="2559300" y="-3700"/>
              <a:ext cx="2813700" cy="5143500"/>
            </a:xfrm>
            <a:prstGeom prst="rtTriangle">
              <a:avLst/>
            </a:prstGeom>
            <a:solidFill>
              <a:schemeClr val="accent2">
                <a:alpha val="27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0" y="0"/>
              <a:ext cx="2559300" cy="5143500"/>
            </a:xfrm>
            <a:prstGeom prst="rect">
              <a:avLst/>
            </a:prstGeom>
            <a:solidFill>
              <a:schemeClr val="accent2">
                <a:alpha val="27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" name="Google Shape;124;p18"/>
          <p:cNvSpPr/>
          <p:nvPr/>
        </p:nvSpPr>
        <p:spPr>
          <a:xfrm rot="10800000">
            <a:off x="7394100" y="-3700"/>
            <a:ext cx="1749900" cy="33198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18"/>
          <p:cNvSpPr/>
          <p:nvPr/>
        </p:nvSpPr>
        <p:spPr>
          <a:xfrm>
            <a:off x="0" y="3761110"/>
            <a:ext cx="756300" cy="1382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18"/>
          <p:cNvSpPr/>
          <p:nvPr/>
        </p:nvSpPr>
        <p:spPr>
          <a:xfrm rot="822583">
            <a:off x="8023840" y="-230156"/>
            <a:ext cx="709082" cy="897539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104848" y="1556800"/>
            <a:ext cx="23631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5270463" y="834126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270463" y="525251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591096" y="1865678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591096" y="1556803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18"/>
          <p:cNvSpPr txBox="1">
            <a:spLocks noGrp="1"/>
          </p:cNvSpPr>
          <p:nvPr>
            <p:ph type="subTitle" idx="5"/>
          </p:nvPr>
        </p:nvSpPr>
        <p:spPr>
          <a:xfrm>
            <a:off x="5911729" y="2896365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>
            <a:spLocks noGrp="1"/>
          </p:cNvSpPr>
          <p:nvPr>
            <p:ph type="title" idx="6"/>
          </p:nvPr>
        </p:nvSpPr>
        <p:spPr>
          <a:xfrm>
            <a:off x="5911729" y="2587490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8"/>
          <p:cNvSpPr txBox="1">
            <a:spLocks noGrp="1"/>
          </p:cNvSpPr>
          <p:nvPr>
            <p:ph type="subTitle" idx="7"/>
          </p:nvPr>
        </p:nvSpPr>
        <p:spPr>
          <a:xfrm>
            <a:off x="6232363" y="3926988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8"/>
          <p:cNvSpPr txBox="1">
            <a:spLocks noGrp="1"/>
          </p:cNvSpPr>
          <p:nvPr>
            <p:ph type="title" idx="8"/>
          </p:nvPr>
        </p:nvSpPr>
        <p:spPr>
          <a:xfrm>
            <a:off x="6232363" y="3618113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>
            <a:spLocks noGrp="1"/>
          </p:cNvSpPr>
          <p:nvPr>
            <p:ph type="title" hasCustomPrompt="1"/>
          </p:nvPr>
        </p:nvSpPr>
        <p:spPr>
          <a:xfrm>
            <a:off x="5985546" y="896550"/>
            <a:ext cx="24453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1"/>
          </p:nvPr>
        </p:nvSpPr>
        <p:spPr>
          <a:xfrm>
            <a:off x="5985546" y="1547275"/>
            <a:ext cx="24453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160" name="Google Shape;160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75" y="896550"/>
            <a:ext cx="24453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3"/>
          </p:nvPr>
        </p:nvSpPr>
        <p:spPr>
          <a:xfrm>
            <a:off x="713275" y="1547275"/>
            <a:ext cx="24453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162" name="Google Shape;162;p20"/>
          <p:cNvSpPr txBox="1">
            <a:spLocks noGrp="1"/>
          </p:cNvSpPr>
          <p:nvPr>
            <p:ph type="title" idx="4" hasCustomPrompt="1"/>
          </p:nvPr>
        </p:nvSpPr>
        <p:spPr>
          <a:xfrm>
            <a:off x="3349411" y="3094675"/>
            <a:ext cx="24453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5"/>
          </p:nvPr>
        </p:nvSpPr>
        <p:spPr>
          <a:xfrm>
            <a:off x="3349411" y="3745400"/>
            <a:ext cx="24453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164" name="Google Shape;164;p20"/>
          <p:cNvSpPr/>
          <p:nvPr/>
        </p:nvSpPr>
        <p:spPr>
          <a:xfrm>
            <a:off x="598595" y="423608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20"/>
          <p:cNvSpPr/>
          <p:nvPr/>
        </p:nvSpPr>
        <p:spPr>
          <a:xfrm>
            <a:off x="7093520" y="92746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20"/>
          <p:cNvSpPr/>
          <p:nvPr/>
        </p:nvSpPr>
        <p:spPr>
          <a:xfrm>
            <a:off x="8687845" y="4488333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20"/>
          <p:cNvSpPr/>
          <p:nvPr/>
        </p:nvSpPr>
        <p:spPr>
          <a:xfrm>
            <a:off x="1757170" y="4756471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3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>
            <a:spLocks noGrp="1"/>
          </p:cNvSpPr>
          <p:nvPr>
            <p:ph type="ctrTitle"/>
          </p:nvPr>
        </p:nvSpPr>
        <p:spPr>
          <a:xfrm>
            <a:off x="2801000" y="486550"/>
            <a:ext cx="3541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2801050" y="1710125"/>
            <a:ext cx="35418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" name="Google Shape;172;p21"/>
          <p:cNvSpPr txBox="1">
            <a:spLocks noGrp="1"/>
          </p:cNvSpPr>
          <p:nvPr>
            <p:ph type="subTitle" idx="2"/>
          </p:nvPr>
        </p:nvSpPr>
        <p:spPr>
          <a:xfrm>
            <a:off x="2801100" y="2284925"/>
            <a:ext cx="3541800" cy="9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/>
        </p:nvSpPr>
        <p:spPr>
          <a:xfrm>
            <a:off x="1988975" y="3799675"/>
            <a:ext cx="516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CREDITS: This presentation template was created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  <a:hlinkClick r:id="rId3"/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including icons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  <a:hlinkClick r:id="rId4"/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and infographics &amp; images by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  <a:hlinkClick r:id="rId5"/>
              </a:rPr>
              <a:t>Freepik</a:t>
            </a:r>
            <a:r>
              <a:rPr lang="en-GB" sz="12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 </a:t>
            </a:r>
            <a:endParaRPr sz="120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 rot="10800000" flipH="1">
            <a:off x="0" y="-100"/>
            <a:ext cx="1474500" cy="507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22"/>
          <p:cNvSpPr/>
          <p:nvPr/>
        </p:nvSpPr>
        <p:spPr>
          <a:xfrm flipH="1">
            <a:off x="7669500" y="4636500"/>
            <a:ext cx="1474500" cy="507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/>
          <p:nvPr/>
        </p:nvSpPr>
        <p:spPr>
          <a:xfrm>
            <a:off x="0" y="4350625"/>
            <a:ext cx="4324200" cy="792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23"/>
          <p:cNvSpPr/>
          <p:nvPr/>
        </p:nvSpPr>
        <p:spPr>
          <a:xfrm flipH="1">
            <a:off x="4819800" y="4350625"/>
            <a:ext cx="4324200" cy="792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295804"/>
            <a:ext cx="8100000" cy="594000"/>
          </a:xfrm>
        </p:spPr>
        <p:txBody>
          <a:bodyPr lIns="0" tIns="0" rIns="0" bIns="0"/>
          <a:lstStyle>
            <a:lvl1pPr algn="ctr" fontAlgn="base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9000" y="473580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4735800"/>
            <a:ext cx="2970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658200" y="4735800"/>
            <a:ext cx="2025000" cy="237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3"/>
          <p:cNvSpPr/>
          <p:nvPr/>
        </p:nvSpPr>
        <p:spPr>
          <a:xfrm flipH="1">
            <a:off x="4819800" y="4057650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3"/>
          <p:cNvSpPr/>
          <p:nvPr/>
        </p:nvSpPr>
        <p:spPr>
          <a:xfrm rot="10800000" flipH="1">
            <a:off x="0" y="-3625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3"/>
          <p:cNvSpPr/>
          <p:nvPr/>
        </p:nvSpPr>
        <p:spPr>
          <a:xfrm rot="10800000">
            <a:off x="4819800" y="-3625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060488" y="1196600"/>
            <a:ext cx="3380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260088" y="2110051"/>
            <a:ext cx="1017600" cy="9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4060488" y="3146500"/>
            <a:ext cx="33804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0" y="4772850"/>
            <a:ext cx="1476300" cy="370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4"/>
          <p:cNvSpPr/>
          <p:nvPr/>
        </p:nvSpPr>
        <p:spPr>
          <a:xfrm rot="10800000">
            <a:off x="7667700" y="0"/>
            <a:ext cx="1476300" cy="370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4"/>
          <p:cNvSpPr/>
          <p:nvPr/>
        </p:nvSpPr>
        <p:spPr>
          <a:xfrm flipH="1">
            <a:off x="6829460" y="1859777"/>
            <a:ext cx="2997464" cy="4015306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>
              <a:alpha val="167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045819" y="3434400"/>
            <a:ext cx="30501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title" idx="2"/>
          </p:nvPr>
        </p:nvSpPr>
        <p:spPr>
          <a:xfrm>
            <a:off x="1044775" y="3125525"/>
            <a:ext cx="30513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048575" y="3434400"/>
            <a:ext cx="30501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 b="1"/>
            </a:lvl9pPr>
          </a:lstStyle>
          <a:p/>
        </p:txBody>
      </p:sp>
      <p:sp>
        <p:nvSpPr>
          <p:cNvPr id="36" name="Google Shape;36;p5"/>
          <p:cNvSpPr txBox="1">
            <a:spLocks noGrp="1"/>
          </p:cNvSpPr>
          <p:nvPr>
            <p:ph type="title" idx="4"/>
          </p:nvPr>
        </p:nvSpPr>
        <p:spPr>
          <a:xfrm>
            <a:off x="5047975" y="3125525"/>
            <a:ext cx="30513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395281" y="15608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5"/>
          <p:cNvSpPr/>
          <p:nvPr/>
        </p:nvSpPr>
        <p:spPr>
          <a:xfrm>
            <a:off x="8588856" y="4178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 rot="10800000" flipH="1">
            <a:off x="0" y="-100"/>
            <a:ext cx="1474500" cy="507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6"/>
          <p:cNvSpPr/>
          <p:nvPr/>
        </p:nvSpPr>
        <p:spPr>
          <a:xfrm flipH="1">
            <a:off x="7669500" y="4636500"/>
            <a:ext cx="1474500" cy="507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18225" y="1144325"/>
            <a:ext cx="38964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713225" y="2226850"/>
            <a:ext cx="38964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5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 panose="02000000000000000000"/>
              <a:buChar char="■"/>
              <a:defRPr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 rot="10800000" flipH="1">
            <a:off x="0" y="-100"/>
            <a:ext cx="1474500" cy="507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7"/>
          <p:cNvSpPr/>
          <p:nvPr/>
        </p:nvSpPr>
        <p:spPr>
          <a:xfrm rot="856083">
            <a:off x="7454408" y="3675945"/>
            <a:ext cx="1558542" cy="1799293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 rot="150">
            <a:off x="1135875" y="1784150"/>
            <a:ext cx="6872700" cy="12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 rot="10800000" flipH="1">
            <a:off x="0" y="-6"/>
            <a:ext cx="3034800" cy="69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8"/>
          <p:cNvSpPr/>
          <p:nvPr/>
        </p:nvSpPr>
        <p:spPr>
          <a:xfrm flipH="1">
            <a:off x="6109200" y="4453394"/>
            <a:ext cx="3034800" cy="69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8750"/>
            <a:ext cx="9144000" cy="51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 rot="10800000">
            <a:off x="4819800" y="-3625"/>
            <a:ext cx="4324200" cy="1086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011025" y="1001700"/>
            <a:ext cx="4382700" cy="20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4011025" y="3033600"/>
            <a:ext cx="4382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 panose="020B0700020200000000"/>
              <a:buNone/>
              <a:defRPr sz="340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 panose="020B0700020200000000"/>
              <a:buNone/>
              <a:defRPr sz="340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 panose="020B0700020200000000"/>
              <a:buNone/>
              <a:defRPr sz="340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 panose="020B0700020200000000"/>
              <a:buNone/>
              <a:defRPr sz="340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 panose="020B0700020200000000"/>
              <a:buNone/>
              <a:defRPr sz="340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 panose="020B0700020200000000"/>
              <a:buNone/>
              <a:defRPr sz="340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 panose="020B0700020200000000"/>
              <a:buNone/>
              <a:defRPr sz="340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 panose="020B0700020200000000"/>
              <a:buNone/>
              <a:defRPr sz="340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Germania One" panose="020B0700020200000000"/>
              <a:buNone/>
              <a:defRPr sz="340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Char char="●"/>
              <a:defRPr sz="16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Char char="○"/>
              <a:defRPr sz="16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Char char="■"/>
              <a:defRPr sz="16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Char char="●"/>
              <a:defRPr sz="16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Char char="○"/>
              <a:defRPr sz="16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Char char="■"/>
              <a:defRPr sz="16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Char char="●"/>
              <a:defRPr sz="16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Char char="○"/>
              <a:defRPr sz="16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Char char="■"/>
              <a:defRPr sz="160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9.xml"/><Relationship Id="rId3" Type="http://schemas.openxmlformats.org/officeDocument/2006/relationships/tags" Target="../tags/tag6.xml"/><Relationship Id="rId2" Type="http://schemas.openxmlformats.org/officeDocument/2006/relationships/image" Target="../media/image24.png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9.xml"/><Relationship Id="rId2" Type="http://schemas.openxmlformats.org/officeDocument/2006/relationships/tags" Target="../tags/tag8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9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0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1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2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3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4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5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19;p45"/>
          <p:cNvSpPr txBox="1"/>
          <p:nvPr/>
        </p:nvSpPr>
        <p:spPr>
          <a:xfrm>
            <a:off x="3070444" y="1792052"/>
            <a:ext cx="2618244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Vo Hoai Bao ITITIU21038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19" name="Google Shape;1120;p45"/>
          <p:cNvSpPr txBox="1"/>
          <p:nvPr/>
        </p:nvSpPr>
        <p:spPr>
          <a:xfrm>
            <a:off x="3287266" y="1745391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Game mechanic, </a:t>
            </a:r>
            <a:r>
              <a:rPr lang="en-US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Gameloop</a:t>
            </a:r>
            <a:r>
              <a:rPr lang="en-US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Collision, Debugger, Git, </a:t>
            </a:r>
            <a:r>
              <a:rPr lang="en-US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Utilz</a:t>
            </a:r>
            <a:endParaRPr lang="en-US" sz="1500" dirty="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20" name="Google Shape;1121;p45"/>
          <p:cNvSpPr txBox="1"/>
          <p:nvPr/>
        </p:nvSpPr>
        <p:spPr>
          <a:xfrm>
            <a:off x="3612499" y="1699977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Thai Thanh Phat ITITIU21274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21" name="Google Shape;1122;p45"/>
          <p:cNvSpPr txBox="1"/>
          <p:nvPr/>
        </p:nvSpPr>
        <p:spPr>
          <a:xfrm>
            <a:off x="3532007" y="1933324"/>
            <a:ext cx="2703006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GUI,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Sound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UML,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Maps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Utilz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Gamestates</a:t>
            </a:r>
            <a:endParaRPr sz="1500" dirty="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22" name="Google Shape;1123;p45"/>
          <p:cNvSpPr txBox="1"/>
          <p:nvPr/>
        </p:nvSpPr>
        <p:spPr>
          <a:xfrm>
            <a:off x="3174585" y="2004418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dirty="0" err="1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Nguyen</a:t>
            </a:r>
            <a:r>
              <a:rPr lang="vi-VN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 </a:t>
            </a:r>
            <a:r>
              <a:rPr lang="vi-VN" sz="2300" dirty="0" err="1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Duc</a:t>
            </a:r>
            <a:r>
              <a:rPr lang="vi-VN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 Duy ITITIU21008</a:t>
            </a:r>
            <a:endParaRPr lang="vi-VN"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23" name="Google Shape;1124;p45"/>
          <p:cNvSpPr txBox="1"/>
          <p:nvPr/>
        </p:nvSpPr>
        <p:spPr>
          <a:xfrm>
            <a:off x="3367758" y="1986715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Inputs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Entities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Utilz</a:t>
            </a:r>
            <a:endParaRPr sz="1500" dirty="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24" name="Google Shape;1125;p45"/>
          <p:cNvSpPr txBox="1"/>
          <p:nvPr/>
        </p:nvSpPr>
        <p:spPr>
          <a:xfrm>
            <a:off x="3845416" y="1982898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dirty="0" err="1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Truong</a:t>
            </a:r>
            <a:r>
              <a:rPr lang="vi-VN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 Dinh Toan</a:t>
            </a:r>
            <a:endParaRPr lang="vi-VN"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ITITIU21332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25" name="Google Shape;1126;p45"/>
          <p:cNvSpPr txBox="1"/>
          <p:nvPr/>
        </p:nvSpPr>
        <p:spPr>
          <a:xfrm>
            <a:off x="4078333" y="2065295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Objects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Levels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Utilz</a:t>
            </a:r>
            <a:endParaRPr sz="1500" dirty="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192" name="Google Shape;192;p27"/>
          <p:cNvSpPr/>
          <p:nvPr/>
        </p:nvSpPr>
        <p:spPr>
          <a:xfrm flipH="1">
            <a:off x="1947737" y="-689471"/>
            <a:ext cx="2471462" cy="3310691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" name="Google Shape;193;p27"/>
          <p:cNvSpPr/>
          <p:nvPr/>
        </p:nvSpPr>
        <p:spPr>
          <a:xfrm>
            <a:off x="6463287" y="-689471"/>
            <a:ext cx="2471462" cy="3310691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4" name="Google Shape;194;p27"/>
          <p:cNvGrpSpPr/>
          <p:nvPr/>
        </p:nvGrpSpPr>
        <p:grpSpPr>
          <a:xfrm>
            <a:off x="3835509" y="162003"/>
            <a:ext cx="3211468" cy="4064730"/>
            <a:chOff x="2806925" y="539375"/>
            <a:chExt cx="3211468" cy="4064730"/>
          </a:xfrm>
        </p:grpSpPr>
        <p:sp>
          <p:nvSpPr>
            <p:cNvPr id="195" name="Google Shape;195;p27"/>
            <p:cNvSpPr/>
            <p:nvPr/>
          </p:nvSpPr>
          <p:spPr>
            <a:xfrm>
              <a:off x="2806925" y="539375"/>
              <a:ext cx="3211468" cy="4064730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6" y="1"/>
                    <a:pt x="7501" y="596"/>
                    <a:pt x="1810" y="1751"/>
                  </a:cubicBezTo>
                  <a:lnTo>
                    <a:pt x="1" y="2132"/>
                  </a:lnTo>
                  <a:lnTo>
                    <a:pt x="1" y="18979"/>
                  </a:lnTo>
                  <a:cubicBezTo>
                    <a:pt x="1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81" y="48019"/>
                  </a:cubicBezTo>
                  <a:lnTo>
                    <a:pt x="19158" y="48495"/>
                  </a:lnTo>
                  <a:lnTo>
                    <a:pt x="20146" y="48019"/>
                  </a:lnTo>
                  <a:cubicBezTo>
                    <a:pt x="25599" y="45364"/>
                    <a:pt x="30183" y="41244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17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2995514" y="728048"/>
              <a:ext cx="2834289" cy="3666513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12" y="0"/>
                  </a:moveTo>
                  <a:cubicBezTo>
                    <a:pt x="11249" y="0"/>
                    <a:pt x="5585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6" y="572"/>
                    <a:pt x="22575" y="0"/>
                    <a:pt x="16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3132220" y="866766"/>
              <a:ext cx="2560876" cy="3373151"/>
            </a:xfrm>
            <a:custGeom>
              <a:avLst/>
              <a:gdLst/>
              <a:ahLst/>
              <a:cxnLst/>
              <a:rect l="l" t="t" r="r" b="b"/>
              <a:pathLst>
                <a:path w="30553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77" y="37898"/>
                    <a:pt x="23540" y="34421"/>
                    <a:pt x="26219" y="30135"/>
                  </a:cubicBezTo>
                  <a:cubicBezTo>
                    <a:pt x="29064" y="25610"/>
                    <a:pt x="30552" y="20396"/>
                    <a:pt x="30552" y="15073"/>
                  </a:cubicBezTo>
                  <a:lnTo>
                    <a:pt x="30552" y="1405"/>
                  </a:lnTo>
                  <a:cubicBezTo>
                    <a:pt x="25516" y="476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3132220" y="864754"/>
              <a:ext cx="2560876" cy="2492984"/>
            </a:xfrm>
            <a:custGeom>
              <a:avLst/>
              <a:gdLst/>
              <a:ahLst/>
              <a:cxnLst/>
              <a:rect l="l" t="t" r="r" b="b"/>
              <a:pathLst>
                <a:path w="30553" h="29743" extrusionOk="0">
                  <a:moveTo>
                    <a:pt x="15277" y="0"/>
                  </a:moveTo>
                  <a:cubicBezTo>
                    <a:pt x="10169" y="0"/>
                    <a:pt x="5037" y="477"/>
                    <a:pt x="1" y="1417"/>
                  </a:cubicBezTo>
                  <a:lnTo>
                    <a:pt x="1" y="15074"/>
                  </a:lnTo>
                  <a:cubicBezTo>
                    <a:pt x="1" y="20253"/>
                    <a:pt x="1418" y="25301"/>
                    <a:pt x="4085" y="29742"/>
                  </a:cubicBezTo>
                  <a:lnTo>
                    <a:pt x="30552" y="7549"/>
                  </a:lnTo>
                  <a:lnTo>
                    <a:pt x="30552" y="1417"/>
                  </a:lnTo>
                  <a:cubicBezTo>
                    <a:pt x="25516" y="477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9" name="Google Shape;199;p27"/>
          <p:cNvSpPr txBox="1">
            <a:spLocks noGrp="1"/>
          </p:cNvSpPr>
          <p:nvPr>
            <p:ph type="subTitle" idx="1"/>
          </p:nvPr>
        </p:nvSpPr>
        <p:spPr>
          <a:xfrm>
            <a:off x="3136118" y="3222289"/>
            <a:ext cx="4768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Welcome to our </a:t>
            </a:r>
            <a:r>
              <a:rPr lang="en-US" altLang="en-GB" dirty="0"/>
              <a:t>final project</a:t>
            </a:r>
            <a:endParaRPr lang="en-US" altLang="en-GB" dirty="0"/>
          </a:p>
        </p:txBody>
      </p:sp>
      <p:grpSp>
        <p:nvGrpSpPr>
          <p:cNvPr id="200" name="Google Shape;200;p27"/>
          <p:cNvGrpSpPr/>
          <p:nvPr/>
        </p:nvGrpSpPr>
        <p:grpSpPr>
          <a:xfrm>
            <a:off x="1741018" y="1319383"/>
            <a:ext cx="7400450" cy="1456083"/>
            <a:chOff x="871775" y="1375825"/>
            <a:chExt cx="7400450" cy="1343250"/>
          </a:xfrm>
        </p:grpSpPr>
        <p:sp>
          <p:nvSpPr>
            <p:cNvPr id="201" name="Google Shape;201;p27"/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27"/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4" name="Google Shape;204;p27"/>
          <p:cNvSpPr/>
          <p:nvPr/>
        </p:nvSpPr>
        <p:spPr>
          <a:xfrm>
            <a:off x="2823643" y="2233175"/>
            <a:ext cx="5235300" cy="920100"/>
          </a:xfrm>
          <a:prstGeom prst="ribbon2">
            <a:avLst>
              <a:gd name="adj1" fmla="val 16667"/>
              <a:gd name="adj2" fmla="val 6974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27"/>
          <p:cNvSpPr txBox="1">
            <a:spLocks noGrp="1"/>
          </p:cNvSpPr>
          <p:nvPr>
            <p:ph type="ctrTitle"/>
          </p:nvPr>
        </p:nvSpPr>
        <p:spPr>
          <a:xfrm>
            <a:off x="1855123" y="933345"/>
            <a:ext cx="7014000" cy="21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</a:rPr>
              <a:t>ARTIFACT</a:t>
            </a:r>
            <a:br>
              <a:rPr lang="en-US" sz="4800" dirty="0">
                <a:solidFill>
                  <a:schemeClr val="dk1"/>
                </a:solidFill>
              </a:rPr>
            </a:br>
            <a:r>
              <a:rPr lang="vi-VN" sz="4800" dirty="0">
                <a:solidFill>
                  <a:schemeClr val="dk2"/>
                </a:solidFill>
              </a:rPr>
              <a:t>OOP Project</a:t>
            </a:r>
            <a:endParaRPr sz="4800" dirty="0">
              <a:solidFill>
                <a:schemeClr val="dk2"/>
              </a:solidFill>
            </a:endParaRPr>
          </a:p>
        </p:txBody>
      </p:sp>
      <p:grpSp>
        <p:nvGrpSpPr>
          <p:cNvPr id="206" name="Google Shape;206;p27"/>
          <p:cNvGrpSpPr/>
          <p:nvPr/>
        </p:nvGrpSpPr>
        <p:grpSpPr>
          <a:xfrm rot="544398">
            <a:off x="-1510026" y="-126162"/>
            <a:ext cx="1212233" cy="1574238"/>
            <a:chOff x="-2017225" y="4202267"/>
            <a:chExt cx="1701994" cy="2154342"/>
          </a:xfrm>
        </p:grpSpPr>
        <p:sp>
          <p:nvSpPr>
            <p:cNvPr id="207" name="Google Shape;207;p27"/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5" name="Google Shape;215;p27"/>
          <p:cNvGrpSpPr/>
          <p:nvPr/>
        </p:nvGrpSpPr>
        <p:grpSpPr>
          <a:xfrm rot="-844926">
            <a:off x="9313507" y="3840569"/>
            <a:ext cx="1371600" cy="1571856"/>
            <a:chOff x="316385" y="4202000"/>
            <a:chExt cx="1702527" cy="2154875"/>
          </a:xfrm>
        </p:grpSpPr>
        <p:sp>
          <p:nvSpPr>
            <p:cNvPr id="216" name="Google Shape;216;p27"/>
            <p:cNvSpPr/>
            <p:nvPr/>
          </p:nvSpPr>
          <p:spPr>
            <a:xfrm>
              <a:off x="316385" y="4202000"/>
              <a:ext cx="1702527" cy="2154875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5" y="1"/>
                    <a:pt x="7501" y="596"/>
                    <a:pt x="1798" y="1751"/>
                  </a:cubicBezTo>
                  <a:lnTo>
                    <a:pt x="0" y="2132"/>
                  </a:lnTo>
                  <a:lnTo>
                    <a:pt x="0" y="18979"/>
                  </a:lnTo>
                  <a:cubicBezTo>
                    <a:pt x="0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69" y="48019"/>
                  </a:cubicBezTo>
                  <a:lnTo>
                    <a:pt x="19158" y="48495"/>
                  </a:lnTo>
                  <a:lnTo>
                    <a:pt x="20134" y="48019"/>
                  </a:lnTo>
                  <a:cubicBezTo>
                    <a:pt x="25599" y="45364"/>
                    <a:pt x="30183" y="41256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05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416366" y="4302024"/>
              <a:ext cx="1502570" cy="1943765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03" y="0"/>
                  </a:moveTo>
                  <a:cubicBezTo>
                    <a:pt x="11240" y="0"/>
                    <a:pt x="5579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0" y="572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488840" y="4375565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53" y="37898"/>
                    <a:pt x="23540" y="34421"/>
                    <a:pt x="26218" y="30135"/>
                  </a:cubicBezTo>
                  <a:cubicBezTo>
                    <a:pt x="29052" y="25610"/>
                    <a:pt x="30540" y="20396"/>
                    <a:pt x="30540" y="15073"/>
                  </a:cubicBezTo>
                  <a:lnTo>
                    <a:pt x="30540" y="1405"/>
                  </a:lnTo>
                  <a:cubicBezTo>
                    <a:pt x="25516" y="476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60274" y="4518914"/>
              <a:ext cx="1016362" cy="1071372"/>
            </a:xfrm>
            <a:custGeom>
              <a:avLst/>
              <a:gdLst/>
              <a:ahLst/>
              <a:cxnLst/>
              <a:rect l="l" t="t" r="r" b="b"/>
              <a:pathLst>
                <a:path w="22873" h="24111" extrusionOk="0">
                  <a:moveTo>
                    <a:pt x="11264" y="1"/>
                  </a:moveTo>
                  <a:lnTo>
                    <a:pt x="11264" y="1"/>
                  </a:lnTo>
                  <a:cubicBezTo>
                    <a:pt x="11502" y="120"/>
                    <a:pt x="11621" y="429"/>
                    <a:pt x="11550" y="679"/>
                  </a:cubicBezTo>
                  <a:cubicBezTo>
                    <a:pt x="11300" y="596"/>
                    <a:pt x="11121" y="537"/>
                    <a:pt x="10871" y="465"/>
                  </a:cubicBezTo>
                  <a:cubicBezTo>
                    <a:pt x="10692" y="406"/>
                    <a:pt x="10514" y="346"/>
                    <a:pt x="10335" y="310"/>
                  </a:cubicBezTo>
                  <a:cubicBezTo>
                    <a:pt x="10271" y="301"/>
                    <a:pt x="10205" y="297"/>
                    <a:pt x="10140" y="297"/>
                  </a:cubicBezTo>
                  <a:cubicBezTo>
                    <a:pt x="9855" y="297"/>
                    <a:pt x="9565" y="379"/>
                    <a:pt x="9323" y="525"/>
                  </a:cubicBezTo>
                  <a:cubicBezTo>
                    <a:pt x="9514" y="537"/>
                    <a:pt x="9657" y="703"/>
                    <a:pt x="9740" y="894"/>
                  </a:cubicBezTo>
                  <a:cubicBezTo>
                    <a:pt x="9799" y="1072"/>
                    <a:pt x="9799" y="1275"/>
                    <a:pt x="9776" y="1477"/>
                  </a:cubicBezTo>
                  <a:cubicBezTo>
                    <a:pt x="9776" y="1513"/>
                    <a:pt x="9764" y="1549"/>
                    <a:pt x="9752" y="1596"/>
                  </a:cubicBezTo>
                  <a:cubicBezTo>
                    <a:pt x="9740" y="1620"/>
                    <a:pt x="9704" y="1632"/>
                    <a:pt x="9680" y="1656"/>
                  </a:cubicBezTo>
                  <a:cubicBezTo>
                    <a:pt x="9630" y="1676"/>
                    <a:pt x="9577" y="1685"/>
                    <a:pt x="9524" y="1685"/>
                  </a:cubicBezTo>
                  <a:cubicBezTo>
                    <a:pt x="9324" y="1685"/>
                    <a:pt x="9111" y="1561"/>
                    <a:pt x="8942" y="1429"/>
                  </a:cubicBezTo>
                  <a:lnTo>
                    <a:pt x="8942" y="1429"/>
                  </a:lnTo>
                  <a:cubicBezTo>
                    <a:pt x="8930" y="2013"/>
                    <a:pt x="8990" y="2561"/>
                    <a:pt x="9264" y="3084"/>
                  </a:cubicBezTo>
                  <a:cubicBezTo>
                    <a:pt x="9347" y="3263"/>
                    <a:pt x="9454" y="3418"/>
                    <a:pt x="9514" y="3596"/>
                  </a:cubicBezTo>
                  <a:cubicBezTo>
                    <a:pt x="9752" y="4216"/>
                    <a:pt x="9537" y="4966"/>
                    <a:pt x="9025" y="5370"/>
                  </a:cubicBezTo>
                  <a:cubicBezTo>
                    <a:pt x="9383" y="5585"/>
                    <a:pt x="9811" y="5906"/>
                    <a:pt x="9895" y="6311"/>
                  </a:cubicBezTo>
                  <a:cubicBezTo>
                    <a:pt x="9930" y="6430"/>
                    <a:pt x="9918" y="6549"/>
                    <a:pt x="9918" y="6668"/>
                  </a:cubicBezTo>
                  <a:lnTo>
                    <a:pt x="9918" y="6787"/>
                  </a:lnTo>
                  <a:cubicBezTo>
                    <a:pt x="9680" y="6752"/>
                    <a:pt x="9454" y="6704"/>
                    <a:pt x="9240" y="6621"/>
                  </a:cubicBezTo>
                  <a:cubicBezTo>
                    <a:pt x="8871" y="6466"/>
                    <a:pt x="8549" y="6192"/>
                    <a:pt x="8406" y="5799"/>
                  </a:cubicBezTo>
                  <a:cubicBezTo>
                    <a:pt x="8197" y="5876"/>
                    <a:pt x="7964" y="5911"/>
                    <a:pt x="7726" y="5911"/>
                  </a:cubicBezTo>
                  <a:cubicBezTo>
                    <a:pt x="7409" y="5911"/>
                    <a:pt x="7085" y="5848"/>
                    <a:pt x="6799" y="5740"/>
                  </a:cubicBezTo>
                  <a:cubicBezTo>
                    <a:pt x="6311" y="5561"/>
                    <a:pt x="5882" y="5263"/>
                    <a:pt x="5454" y="4978"/>
                  </a:cubicBezTo>
                  <a:cubicBezTo>
                    <a:pt x="5251" y="4847"/>
                    <a:pt x="5061" y="4716"/>
                    <a:pt x="4930" y="4501"/>
                  </a:cubicBezTo>
                  <a:cubicBezTo>
                    <a:pt x="4811" y="4299"/>
                    <a:pt x="4799" y="4025"/>
                    <a:pt x="4942" y="3846"/>
                  </a:cubicBezTo>
                  <a:cubicBezTo>
                    <a:pt x="5064" y="3716"/>
                    <a:pt x="5237" y="3681"/>
                    <a:pt x="5414" y="3681"/>
                  </a:cubicBezTo>
                  <a:cubicBezTo>
                    <a:pt x="5479" y="3681"/>
                    <a:pt x="5545" y="3685"/>
                    <a:pt x="5608" y="3692"/>
                  </a:cubicBezTo>
                  <a:cubicBezTo>
                    <a:pt x="5454" y="3537"/>
                    <a:pt x="5335" y="3394"/>
                    <a:pt x="5180" y="3227"/>
                  </a:cubicBezTo>
                  <a:cubicBezTo>
                    <a:pt x="5073" y="3108"/>
                    <a:pt x="4977" y="2977"/>
                    <a:pt x="4942" y="2823"/>
                  </a:cubicBezTo>
                  <a:cubicBezTo>
                    <a:pt x="4894" y="2525"/>
                    <a:pt x="5156" y="2275"/>
                    <a:pt x="5418" y="2144"/>
                  </a:cubicBezTo>
                  <a:cubicBezTo>
                    <a:pt x="5556" y="2071"/>
                    <a:pt x="5716" y="2012"/>
                    <a:pt x="5866" y="2012"/>
                  </a:cubicBezTo>
                  <a:cubicBezTo>
                    <a:pt x="5962" y="2012"/>
                    <a:pt x="6053" y="2036"/>
                    <a:pt x="6132" y="2096"/>
                  </a:cubicBezTo>
                  <a:cubicBezTo>
                    <a:pt x="6299" y="2215"/>
                    <a:pt x="6358" y="2442"/>
                    <a:pt x="6406" y="2632"/>
                  </a:cubicBezTo>
                  <a:cubicBezTo>
                    <a:pt x="6430" y="2811"/>
                    <a:pt x="6478" y="2977"/>
                    <a:pt x="6501" y="3156"/>
                  </a:cubicBezTo>
                  <a:cubicBezTo>
                    <a:pt x="6597" y="2382"/>
                    <a:pt x="6466" y="1668"/>
                    <a:pt x="6168" y="953"/>
                  </a:cubicBezTo>
                  <a:cubicBezTo>
                    <a:pt x="6085" y="751"/>
                    <a:pt x="6001" y="572"/>
                    <a:pt x="5870" y="429"/>
                  </a:cubicBezTo>
                  <a:cubicBezTo>
                    <a:pt x="5621" y="143"/>
                    <a:pt x="5248" y="28"/>
                    <a:pt x="4865" y="28"/>
                  </a:cubicBezTo>
                  <a:cubicBezTo>
                    <a:pt x="4644" y="28"/>
                    <a:pt x="4420" y="66"/>
                    <a:pt x="4215" y="132"/>
                  </a:cubicBezTo>
                  <a:cubicBezTo>
                    <a:pt x="3644" y="310"/>
                    <a:pt x="3156" y="667"/>
                    <a:pt x="2608" y="894"/>
                  </a:cubicBezTo>
                  <a:cubicBezTo>
                    <a:pt x="2343" y="998"/>
                    <a:pt x="2044" y="1065"/>
                    <a:pt x="1753" y="1065"/>
                  </a:cubicBezTo>
                  <a:cubicBezTo>
                    <a:pt x="1444" y="1065"/>
                    <a:pt x="1145" y="989"/>
                    <a:pt x="905" y="798"/>
                  </a:cubicBezTo>
                  <a:lnTo>
                    <a:pt x="905" y="798"/>
                  </a:lnTo>
                  <a:cubicBezTo>
                    <a:pt x="1203" y="1453"/>
                    <a:pt x="1703" y="2049"/>
                    <a:pt x="2418" y="2180"/>
                  </a:cubicBezTo>
                  <a:cubicBezTo>
                    <a:pt x="2096" y="2977"/>
                    <a:pt x="1370" y="3644"/>
                    <a:pt x="584" y="3942"/>
                  </a:cubicBezTo>
                  <a:cubicBezTo>
                    <a:pt x="1191" y="4108"/>
                    <a:pt x="1822" y="4180"/>
                    <a:pt x="2441" y="4204"/>
                  </a:cubicBezTo>
                  <a:cubicBezTo>
                    <a:pt x="2548" y="4204"/>
                    <a:pt x="2656" y="4204"/>
                    <a:pt x="2739" y="4168"/>
                  </a:cubicBezTo>
                  <a:lnTo>
                    <a:pt x="2739" y="4168"/>
                  </a:lnTo>
                  <a:cubicBezTo>
                    <a:pt x="2275" y="4739"/>
                    <a:pt x="2096" y="5597"/>
                    <a:pt x="1739" y="6252"/>
                  </a:cubicBezTo>
                  <a:cubicBezTo>
                    <a:pt x="1382" y="6906"/>
                    <a:pt x="870" y="7525"/>
                    <a:pt x="132" y="7680"/>
                  </a:cubicBezTo>
                  <a:cubicBezTo>
                    <a:pt x="432" y="7772"/>
                    <a:pt x="740" y="7818"/>
                    <a:pt x="1046" y="7818"/>
                  </a:cubicBezTo>
                  <a:cubicBezTo>
                    <a:pt x="1771" y="7818"/>
                    <a:pt x="2480" y="7560"/>
                    <a:pt x="3025" y="7049"/>
                  </a:cubicBezTo>
                  <a:lnTo>
                    <a:pt x="3025" y="7049"/>
                  </a:lnTo>
                  <a:cubicBezTo>
                    <a:pt x="2894" y="8228"/>
                    <a:pt x="2739" y="9466"/>
                    <a:pt x="2263" y="10562"/>
                  </a:cubicBezTo>
                  <a:cubicBezTo>
                    <a:pt x="1798" y="11645"/>
                    <a:pt x="1048" y="12657"/>
                    <a:pt x="1" y="13229"/>
                  </a:cubicBezTo>
                  <a:cubicBezTo>
                    <a:pt x="84" y="13234"/>
                    <a:pt x="166" y="13237"/>
                    <a:pt x="247" y="13237"/>
                  </a:cubicBezTo>
                  <a:cubicBezTo>
                    <a:pt x="1377" y="13237"/>
                    <a:pt x="2333" y="12704"/>
                    <a:pt x="3144" y="11859"/>
                  </a:cubicBezTo>
                  <a:cubicBezTo>
                    <a:pt x="3989" y="10954"/>
                    <a:pt x="4525" y="9788"/>
                    <a:pt x="4954" y="8633"/>
                  </a:cubicBezTo>
                  <a:lnTo>
                    <a:pt x="4954" y="8633"/>
                  </a:lnTo>
                  <a:cubicBezTo>
                    <a:pt x="5001" y="10002"/>
                    <a:pt x="4930" y="11371"/>
                    <a:pt x="4501" y="12657"/>
                  </a:cubicBezTo>
                  <a:cubicBezTo>
                    <a:pt x="4049" y="13955"/>
                    <a:pt x="3227" y="15145"/>
                    <a:pt x="2072" y="15860"/>
                  </a:cubicBezTo>
                  <a:cubicBezTo>
                    <a:pt x="2096" y="15860"/>
                    <a:pt x="2120" y="15861"/>
                    <a:pt x="2144" y="15861"/>
                  </a:cubicBezTo>
                  <a:cubicBezTo>
                    <a:pt x="3747" y="15861"/>
                    <a:pt x="5193" y="14685"/>
                    <a:pt x="6061" y="13336"/>
                  </a:cubicBezTo>
                  <a:cubicBezTo>
                    <a:pt x="6942" y="11943"/>
                    <a:pt x="7394" y="10359"/>
                    <a:pt x="8049" y="8847"/>
                  </a:cubicBezTo>
                  <a:lnTo>
                    <a:pt x="8049" y="8847"/>
                  </a:lnTo>
                  <a:cubicBezTo>
                    <a:pt x="8133" y="9597"/>
                    <a:pt x="8133" y="10359"/>
                    <a:pt x="7954" y="11085"/>
                  </a:cubicBezTo>
                  <a:cubicBezTo>
                    <a:pt x="7799" y="11693"/>
                    <a:pt x="7632" y="12288"/>
                    <a:pt x="7418" y="12883"/>
                  </a:cubicBezTo>
                  <a:cubicBezTo>
                    <a:pt x="8168" y="12526"/>
                    <a:pt x="8704" y="11990"/>
                    <a:pt x="9180" y="11312"/>
                  </a:cubicBezTo>
                  <a:cubicBezTo>
                    <a:pt x="9657" y="10621"/>
                    <a:pt x="10002" y="9847"/>
                    <a:pt x="10359" y="9085"/>
                  </a:cubicBezTo>
                  <a:cubicBezTo>
                    <a:pt x="10371" y="9597"/>
                    <a:pt x="10466" y="10145"/>
                    <a:pt x="10478" y="10657"/>
                  </a:cubicBezTo>
                  <a:cubicBezTo>
                    <a:pt x="10490" y="11026"/>
                    <a:pt x="10514" y="11407"/>
                    <a:pt x="10347" y="11740"/>
                  </a:cubicBezTo>
                  <a:cubicBezTo>
                    <a:pt x="10192" y="12026"/>
                    <a:pt x="9942" y="12240"/>
                    <a:pt x="9680" y="12407"/>
                  </a:cubicBezTo>
                  <a:cubicBezTo>
                    <a:pt x="9216" y="12717"/>
                    <a:pt x="8692" y="12955"/>
                    <a:pt x="8228" y="13276"/>
                  </a:cubicBezTo>
                  <a:cubicBezTo>
                    <a:pt x="7775" y="13586"/>
                    <a:pt x="7335" y="13991"/>
                    <a:pt x="7132" y="14503"/>
                  </a:cubicBezTo>
                  <a:cubicBezTo>
                    <a:pt x="7158" y="14501"/>
                    <a:pt x="7184" y="14501"/>
                    <a:pt x="7210" y="14501"/>
                  </a:cubicBezTo>
                  <a:cubicBezTo>
                    <a:pt x="7438" y="14501"/>
                    <a:pt x="7681" y="14547"/>
                    <a:pt x="7894" y="14622"/>
                  </a:cubicBezTo>
                  <a:cubicBezTo>
                    <a:pt x="7275" y="15800"/>
                    <a:pt x="6478" y="16943"/>
                    <a:pt x="5477" y="17824"/>
                  </a:cubicBezTo>
                  <a:cubicBezTo>
                    <a:pt x="5335" y="17634"/>
                    <a:pt x="5108" y="17455"/>
                    <a:pt x="4954" y="17265"/>
                  </a:cubicBezTo>
                  <a:cubicBezTo>
                    <a:pt x="4882" y="17170"/>
                    <a:pt x="4811" y="17086"/>
                    <a:pt x="4704" y="17027"/>
                  </a:cubicBezTo>
                  <a:cubicBezTo>
                    <a:pt x="4621" y="16985"/>
                    <a:pt x="4539" y="16973"/>
                    <a:pt x="4453" y="16973"/>
                  </a:cubicBezTo>
                  <a:cubicBezTo>
                    <a:pt x="4414" y="16973"/>
                    <a:pt x="4375" y="16975"/>
                    <a:pt x="4334" y="16979"/>
                  </a:cubicBezTo>
                  <a:cubicBezTo>
                    <a:pt x="3465" y="17086"/>
                    <a:pt x="2727" y="17801"/>
                    <a:pt x="2596" y="18658"/>
                  </a:cubicBezTo>
                  <a:cubicBezTo>
                    <a:pt x="2673" y="18340"/>
                    <a:pt x="3032" y="18153"/>
                    <a:pt x="3357" y="18153"/>
                  </a:cubicBezTo>
                  <a:cubicBezTo>
                    <a:pt x="3386" y="18153"/>
                    <a:pt x="3414" y="18155"/>
                    <a:pt x="3441" y="18158"/>
                  </a:cubicBezTo>
                  <a:cubicBezTo>
                    <a:pt x="3787" y="18170"/>
                    <a:pt x="4108" y="18372"/>
                    <a:pt x="4334" y="18646"/>
                  </a:cubicBezTo>
                  <a:cubicBezTo>
                    <a:pt x="3858" y="18872"/>
                    <a:pt x="3549" y="19265"/>
                    <a:pt x="3513" y="19801"/>
                  </a:cubicBezTo>
                  <a:cubicBezTo>
                    <a:pt x="3501" y="20325"/>
                    <a:pt x="3691" y="20849"/>
                    <a:pt x="3965" y="21289"/>
                  </a:cubicBezTo>
                  <a:cubicBezTo>
                    <a:pt x="3989" y="21051"/>
                    <a:pt x="4025" y="20801"/>
                    <a:pt x="4049" y="20551"/>
                  </a:cubicBezTo>
                  <a:cubicBezTo>
                    <a:pt x="4061" y="20432"/>
                    <a:pt x="4084" y="20301"/>
                    <a:pt x="4168" y="20206"/>
                  </a:cubicBezTo>
                  <a:cubicBezTo>
                    <a:pt x="4227" y="20134"/>
                    <a:pt x="4334" y="20098"/>
                    <a:pt x="4418" y="20075"/>
                  </a:cubicBezTo>
                  <a:cubicBezTo>
                    <a:pt x="4632" y="19979"/>
                    <a:pt x="4811" y="19860"/>
                    <a:pt x="4954" y="19706"/>
                  </a:cubicBezTo>
                  <a:cubicBezTo>
                    <a:pt x="5180" y="19444"/>
                    <a:pt x="5346" y="19086"/>
                    <a:pt x="5668" y="19015"/>
                  </a:cubicBezTo>
                  <a:cubicBezTo>
                    <a:pt x="5668" y="19551"/>
                    <a:pt x="5716" y="20087"/>
                    <a:pt x="5823" y="20610"/>
                  </a:cubicBezTo>
                  <a:cubicBezTo>
                    <a:pt x="5847" y="20777"/>
                    <a:pt x="5906" y="20968"/>
                    <a:pt x="6061" y="21039"/>
                  </a:cubicBezTo>
                  <a:cubicBezTo>
                    <a:pt x="6323" y="20658"/>
                    <a:pt x="6620" y="20218"/>
                    <a:pt x="6620" y="19741"/>
                  </a:cubicBezTo>
                  <a:cubicBezTo>
                    <a:pt x="6620" y="19384"/>
                    <a:pt x="6478" y="19051"/>
                    <a:pt x="6537" y="18705"/>
                  </a:cubicBezTo>
                  <a:cubicBezTo>
                    <a:pt x="6571" y="18526"/>
                    <a:pt x="6762" y="18358"/>
                    <a:pt x="6943" y="18358"/>
                  </a:cubicBezTo>
                  <a:cubicBezTo>
                    <a:pt x="6954" y="18358"/>
                    <a:pt x="6966" y="18359"/>
                    <a:pt x="6978" y="18360"/>
                  </a:cubicBezTo>
                  <a:cubicBezTo>
                    <a:pt x="7168" y="18396"/>
                    <a:pt x="7335" y="18539"/>
                    <a:pt x="7501" y="18658"/>
                  </a:cubicBezTo>
                  <a:cubicBezTo>
                    <a:pt x="7633" y="18752"/>
                    <a:pt x="7787" y="18831"/>
                    <a:pt x="7939" y="18831"/>
                  </a:cubicBezTo>
                  <a:cubicBezTo>
                    <a:pt x="7980" y="18831"/>
                    <a:pt x="8021" y="18825"/>
                    <a:pt x="8061" y="18813"/>
                  </a:cubicBezTo>
                  <a:cubicBezTo>
                    <a:pt x="8216" y="18765"/>
                    <a:pt x="8323" y="18610"/>
                    <a:pt x="8454" y="18539"/>
                  </a:cubicBezTo>
                  <a:cubicBezTo>
                    <a:pt x="8534" y="18489"/>
                    <a:pt x="8628" y="18466"/>
                    <a:pt x="8724" y="18466"/>
                  </a:cubicBezTo>
                  <a:cubicBezTo>
                    <a:pt x="8857" y="18466"/>
                    <a:pt x="8993" y="18510"/>
                    <a:pt x="9097" y="18586"/>
                  </a:cubicBezTo>
                  <a:cubicBezTo>
                    <a:pt x="8954" y="18396"/>
                    <a:pt x="9049" y="18051"/>
                    <a:pt x="8883" y="17860"/>
                  </a:cubicBezTo>
                  <a:cubicBezTo>
                    <a:pt x="8811" y="17765"/>
                    <a:pt x="8692" y="17741"/>
                    <a:pt x="8573" y="17693"/>
                  </a:cubicBezTo>
                  <a:cubicBezTo>
                    <a:pt x="8156" y="17586"/>
                    <a:pt x="7740" y="17503"/>
                    <a:pt x="7311" y="17443"/>
                  </a:cubicBezTo>
                  <a:cubicBezTo>
                    <a:pt x="7704" y="16681"/>
                    <a:pt x="8287" y="15931"/>
                    <a:pt x="8990" y="15443"/>
                  </a:cubicBezTo>
                  <a:cubicBezTo>
                    <a:pt x="9073" y="15657"/>
                    <a:pt x="9180" y="15848"/>
                    <a:pt x="9299" y="16027"/>
                  </a:cubicBezTo>
                  <a:cubicBezTo>
                    <a:pt x="9645" y="15419"/>
                    <a:pt x="10014" y="14824"/>
                    <a:pt x="10419" y="14241"/>
                  </a:cubicBezTo>
                  <a:lnTo>
                    <a:pt x="10419" y="14241"/>
                  </a:lnTo>
                  <a:cubicBezTo>
                    <a:pt x="10407" y="14491"/>
                    <a:pt x="10419" y="14776"/>
                    <a:pt x="10419" y="15026"/>
                  </a:cubicBezTo>
                  <a:cubicBezTo>
                    <a:pt x="10407" y="15217"/>
                    <a:pt x="10407" y="15431"/>
                    <a:pt x="10311" y="15610"/>
                  </a:cubicBezTo>
                  <a:cubicBezTo>
                    <a:pt x="10168" y="15907"/>
                    <a:pt x="9835" y="16086"/>
                    <a:pt x="9537" y="16217"/>
                  </a:cubicBezTo>
                  <a:cubicBezTo>
                    <a:pt x="9823" y="16443"/>
                    <a:pt x="10133" y="16669"/>
                    <a:pt x="10466" y="16800"/>
                  </a:cubicBezTo>
                  <a:cubicBezTo>
                    <a:pt x="10359" y="17104"/>
                    <a:pt x="10050" y="17294"/>
                    <a:pt x="9747" y="17294"/>
                  </a:cubicBezTo>
                  <a:cubicBezTo>
                    <a:pt x="9646" y="17294"/>
                    <a:pt x="9546" y="17273"/>
                    <a:pt x="9454" y="17229"/>
                  </a:cubicBezTo>
                  <a:lnTo>
                    <a:pt x="9454" y="17229"/>
                  </a:lnTo>
                  <a:cubicBezTo>
                    <a:pt x="9549" y="17681"/>
                    <a:pt x="9930" y="18098"/>
                    <a:pt x="10347" y="18253"/>
                  </a:cubicBezTo>
                  <a:cubicBezTo>
                    <a:pt x="9852" y="18938"/>
                    <a:pt x="8993" y="19408"/>
                    <a:pt x="8141" y="19408"/>
                  </a:cubicBezTo>
                  <a:cubicBezTo>
                    <a:pt x="8031" y="19408"/>
                    <a:pt x="7920" y="19400"/>
                    <a:pt x="7811" y="19384"/>
                  </a:cubicBezTo>
                  <a:lnTo>
                    <a:pt x="7811" y="19384"/>
                  </a:lnTo>
                  <a:cubicBezTo>
                    <a:pt x="8241" y="19726"/>
                    <a:pt x="8787" y="19907"/>
                    <a:pt x="9330" y="19907"/>
                  </a:cubicBezTo>
                  <a:cubicBezTo>
                    <a:pt x="9524" y="19907"/>
                    <a:pt x="9718" y="19884"/>
                    <a:pt x="9907" y="19837"/>
                  </a:cubicBezTo>
                  <a:lnTo>
                    <a:pt x="9907" y="19837"/>
                  </a:lnTo>
                  <a:cubicBezTo>
                    <a:pt x="9668" y="20432"/>
                    <a:pt x="9180" y="20908"/>
                    <a:pt x="8537" y="20979"/>
                  </a:cubicBezTo>
                  <a:cubicBezTo>
                    <a:pt x="8423" y="20996"/>
                    <a:pt x="8305" y="21000"/>
                    <a:pt x="8188" y="21000"/>
                  </a:cubicBezTo>
                  <a:cubicBezTo>
                    <a:pt x="8110" y="21000"/>
                    <a:pt x="8032" y="20998"/>
                    <a:pt x="7954" y="20998"/>
                  </a:cubicBezTo>
                  <a:cubicBezTo>
                    <a:pt x="7820" y="20998"/>
                    <a:pt x="7687" y="21003"/>
                    <a:pt x="7561" y="21027"/>
                  </a:cubicBezTo>
                  <a:cubicBezTo>
                    <a:pt x="6859" y="21158"/>
                    <a:pt x="6370" y="21765"/>
                    <a:pt x="6037" y="22396"/>
                  </a:cubicBezTo>
                  <a:cubicBezTo>
                    <a:pt x="6251" y="22111"/>
                    <a:pt x="6739" y="22087"/>
                    <a:pt x="7097" y="22063"/>
                  </a:cubicBezTo>
                  <a:cubicBezTo>
                    <a:pt x="7124" y="22062"/>
                    <a:pt x="7152" y="22062"/>
                    <a:pt x="7179" y="22062"/>
                  </a:cubicBezTo>
                  <a:cubicBezTo>
                    <a:pt x="7507" y="22062"/>
                    <a:pt x="7827" y="22122"/>
                    <a:pt x="8156" y="22122"/>
                  </a:cubicBezTo>
                  <a:cubicBezTo>
                    <a:pt x="8183" y="22123"/>
                    <a:pt x="8210" y="22124"/>
                    <a:pt x="8237" y="22124"/>
                  </a:cubicBezTo>
                  <a:cubicBezTo>
                    <a:pt x="9009" y="22124"/>
                    <a:pt x="9795" y="21793"/>
                    <a:pt x="10347" y="21230"/>
                  </a:cubicBezTo>
                  <a:lnTo>
                    <a:pt x="10347" y="21230"/>
                  </a:lnTo>
                  <a:cubicBezTo>
                    <a:pt x="10014" y="21706"/>
                    <a:pt x="9573" y="22099"/>
                    <a:pt x="9073" y="22444"/>
                  </a:cubicBezTo>
                  <a:cubicBezTo>
                    <a:pt x="8739" y="22681"/>
                    <a:pt x="8365" y="22928"/>
                    <a:pt x="7970" y="22928"/>
                  </a:cubicBezTo>
                  <a:cubicBezTo>
                    <a:pt x="7929" y="22928"/>
                    <a:pt x="7888" y="22926"/>
                    <a:pt x="7847" y="22920"/>
                  </a:cubicBezTo>
                  <a:lnTo>
                    <a:pt x="7847" y="22920"/>
                  </a:lnTo>
                  <a:cubicBezTo>
                    <a:pt x="8077" y="23017"/>
                    <a:pt x="8334" y="23065"/>
                    <a:pt x="8594" y="23065"/>
                  </a:cubicBezTo>
                  <a:cubicBezTo>
                    <a:pt x="8846" y="23065"/>
                    <a:pt x="9101" y="23020"/>
                    <a:pt x="9335" y="22932"/>
                  </a:cubicBezTo>
                  <a:cubicBezTo>
                    <a:pt x="9907" y="22706"/>
                    <a:pt x="10359" y="22218"/>
                    <a:pt x="10776" y="21741"/>
                  </a:cubicBezTo>
                  <a:cubicBezTo>
                    <a:pt x="10811" y="22170"/>
                    <a:pt x="10871" y="22587"/>
                    <a:pt x="10966" y="22992"/>
                  </a:cubicBezTo>
                  <a:cubicBezTo>
                    <a:pt x="11073" y="23408"/>
                    <a:pt x="11181" y="23813"/>
                    <a:pt x="11478" y="24111"/>
                  </a:cubicBezTo>
                  <a:cubicBezTo>
                    <a:pt x="11776" y="23813"/>
                    <a:pt x="11716" y="23408"/>
                    <a:pt x="11812" y="22992"/>
                  </a:cubicBezTo>
                  <a:cubicBezTo>
                    <a:pt x="11919" y="22575"/>
                    <a:pt x="11978" y="22158"/>
                    <a:pt x="12014" y="21741"/>
                  </a:cubicBezTo>
                  <a:cubicBezTo>
                    <a:pt x="12431" y="22218"/>
                    <a:pt x="12859" y="22706"/>
                    <a:pt x="13455" y="22932"/>
                  </a:cubicBezTo>
                  <a:cubicBezTo>
                    <a:pt x="13689" y="23020"/>
                    <a:pt x="13938" y="23065"/>
                    <a:pt x="14186" y="23065"/>
                  </a:cubicBezTo>
                  <a:cubicBezTo>
                    <a:pt x="14444" y="23065"/>
                    <a:pt x="14701" y="23017"/>
                    <a:pt x="14943" y="22920"/>
                  </a:cubicBezTo>
                  <a:lnTo>
                    <a:pt x="14943" y="22920"/>
                  </a:lnTo>
                  <a:cubicBezTo>
                    <a:pt x="14902" y="22926"/>
                    <a:pt x="14861" y="22928"/>
                    <a:pt x="14821" y="22928"/>
                  </a:cubicBezTo>
                  <a:cubicBezTo>
                    <a:pt x="14415" y="22928"/>
                    <a:pt x="14040" y="22671"/>
                    <a:pt x="13705" y="22444"/>
                  </a:cubicBezTo>
                  <a:cubicBezTo>
                    <a:pt x="13228" y="22099"/>
                    <a:pt x="12788" y="21706"/>
                    <a:pt x="12443" y="21230"/>
                  </a:cubicBezTo>
                  <a:lnTo>
                    <a:pt x="12443" y="21230"/>
                  </a:lnTo>
                  <a:cubicBezTo>
                    <a:pt x="12983" y="21793"/>
                    <a:pt x="13769" y="22124"/>
                    <a:pt x="14552" y="22124"/>
                  </a:cubicBezTo>
                  <a:cubicBezTo>
                    <a:pt x="14579" y="22124"/>
                    <a:pt x="14606" y="22123"/>
                    <a:pt x="14633" y="22122"/>
                  </a:cubicBezTo>
                  <a:cubicBezTo>
                    <a:pt x="14958" y="22112"/>
                    <a:pt x="15273" y="22061"/>
                    <a:pt x="15597" y="22061"/>
                  </a:cubicBezTo>
                  <a:cubicBezTo>
                    <a:pt x="15629" y="22061"/>
                    <a:pt x="15661" y="22062"/>
                    <a:pt x="15693" y="22063"/>
                  </a:cubicBezTo>
                  <a:cubicBezTo>
                    <a:pt x="16038" y="22087"/>
                    <a:pt x="16538" y="22111"/>
                    <a:pt x="16741" y="22396"/>
                  </a:cubicBezTo>
                  <a:cubicBezTo>
                    <a:pt x="16419" y="21765"/>
                    <a:pt x="15907" y="21146"/>
                    <a:pt x="15229" y="21027"/>
                  </a:cubicBezTo>
                  <a:cubicBezTo>
                    <a:pt x="15092" y="21003"/>
                    <a:pt x="14958" y="20998"/>
                    <a:pt x="14824" y="20998"/>
                  </a:cubicBezTo>
                  <a:cubicBezTo>
                    <a:pt x="14747" y="20998"/>
                    <a:pt x="14670" y="21000"/>
                    <a:pt x="14593" y="21000"/>
                  </a:cubicBezTo>
                  <a:cubicBezTo>
                    <a:pt x="14476" y="21000"/>
                    <a:pt x="14359" y="20996"/>
                    <a:pt x="14240" y="20979"/>
                  </a:cubicBezTo>
                  <a:cubicBezTo>
                    <a:pt x="13621" y="20908"/>
                    <a:pt x="13109" y="20432"/>
                    <a:pt x="12871" y="19837"/>
                  </a:cubicBezTo>
                  <a:lnTo>
                    <a:pt x="12871" y="19837"/>
                  </a:lnTo>
                  <a:cubicBezTo>
                    <a:pt x="13055" y="19883"/>
                    <a:pt x="13247" y="19905"/>
                    <a:pt x="13439" y="19905"/>
                  </a:cubicBezTo>
                  <a:cubicBezTo>
                    <a:pt x="13992" y="19905"/>
                    <a:pt x="14551" y="19720"/>
                    <a:pt x="14967" y="19384"/>
                  </a:cubicBezTo>
                  <a:lnTo>
                    <a:pt x="14967" y="19384"/>
                  </a:lnTo>
                  <a:cubicBezTo>
                    <a:pt x="14860" y="19400"/>
                    <a:pt x="14752" y="19408"/>
                    <a:pt x="14643" y="19408"/>
                  </a:cubicBezTo>
                  <a:cubicBezTo>
                    <a:pt x="13804" y="19408"/>
                    <a:pt x="12927" y="18938"/>
                    <a:pt x="12443" y="18253"/>
                  </a:cubicBezTo>
                  <a:cubicBezTo>
                    <a:pt x="12871" y="18098"/>
                    <a:pt x="13240" y="17681"/>
                    <a:pt x="13336" y="17229"/>
                  </a:cubicBezTo>
                  <a:lnTo>
                    <a:pt x="13336" y="17229"/>
                  </a:lnTo>
                  <a:cubicBezTo>
                    <a:pt x="13244" y="17273"/>
                    <a:pt x="13143" y="17294"/>
                    <a:pt x="13041" y="17294"/>
                  </a:cubicBezTo>
                  <a:cubicBezTo>
                    <a:pt x="12735" y="17294"/>
                    <a:pt x="12422" y="17104"/>
                    <a:pt x="12324" y="16800"/>
                  </a:cubicBezTo>
                  <a:cubicBezTo>
                    <a:pt x="12657" y="16669"/>
                    <a:pt x="12966" y="16443"/>
                    <a:pt x="13252" y="16217"/>
                  </a:cubicBezTo>
                  <a:cubicBezTo>
                    <a:pt x="12931" y="16074"/>
                    <a:pt x="12609" y="15907"/>
                    <a:pt x="12466" y="15610"/>
                  </a:cubicBezTo>
                  <a:cubicBezTo>
                    <a:pt x="12383" y="15431"/>
                    <a:pt x="12383" y="15241"/>
                    <a:pt x="12371" y="15026"/>
                  </a:cubicBezTo>
                  <a:cubicBezTo>
                    <a:pt x="12347" y="14776"/>
                    <a:pt x="12371" y="14491"/>
                    <a:pt x="12371" y="14241"/>
                  </a:cubicBezTo>
                  <a:cubicBezTo>
                    <a:pt x="12764" y="14824"/>
                    <a:pt x="13145" y="15395"/>
                    <a:pt x="13478" y="16027"/>
                  </a:cubicBezTo>
                  <a:cubicBezTo>
                    <a:pt x="13621" y="15848"/>
                    <a:pt x="13705" y="15657"/>
                    <a:pt x="13800" y="15443"/>
                  </a:cubicBezTo>
                  <a:cubicBezTo>
                    <a:pt x="14502" y="15931"/>
                    <a:pt x="15074" y="16681"/>
                    <a:pt x="15479" y="17443"/>
                  </a:cubicBezTo>
                  <a:cubicBezTo>
                    <a:pt x="15062" y="17503"/>
                    <a:pt x="14633" y="17586"/>
                    <a:pt x="14217" y="17693"/>
                  </a:cubicBezTo>
                  <a:cubicBezTo>
                    <a:pt x="14098" y="17717"/>
                    <a:pt x="13978" y="17765"/>
                    <a:pt x="13895" y="17860"/>
                  </a:cubicBezTo>
                  <a:cubicBezTo>
                    <a:pt x="13740" y="18051"/>
                    <a:pt x="13824" y="18396"/>
                    <a:pt x="13693" y="18586"/>
                  </a:cubicBezTo>
                  <a:cubicBezTo>
                    <a:pt x="13797" y="18510"/>
                    <a:pt x="13929" y="18466"/>
                    <a:pt x="14061" y="18466"/>
                  </a:cubicBezTo>
                  <a:cubicBezTo>
                    <a:pt x="14156" y="18466"/>
                    <a:pt x="14251" y="18489"/>
                    <a:pt x="14336" y="18539"/>
                  </a:cubicBezTo>
                  <a:cubicBezTo>
                    <a:pt x="14467" y="18610"/>
                    <a:pt x="14574" y="18765"/>
                    <a:pt x="14717" y="18813"/>
                  </a:cubicBezTo>
                  <a:cubicBezTo>
                    <a:pt x="14757" y="18825"/>
                    <a:pt x="14798" y="18831"/>
                    <a:pt x="14840" y="18831"/>
                  </a:cubicBezTo>
                  <a:cubicBezTo>
                    <a:pt x="14996" y="18831"/>
                    <a:pt x="15157" y="18752"/>
                    <a:pt x="15288" y="18658"/>
                  </a:cubicBezTo>
                  <a:cubicBezTo>
                    <a:pt x="15443" y="18539"/>
                    <a:pt x="15610" y="18408"/>
                    <a:pt x="15800" y="18360"/>
                  </a:cubicBezTo>
                  <a:cubicBezTo>
                    <a:pt x="15812" y="18359"/>
                    <a:pt x="15825" y="18358"/>
                    <a:pt x="15837" y="18358"/>
                  </a:cubicBezTo>
                  <a:cubicBezTo>
                    <a:pt x="16026" y="18358"/>
                    <a:pt x="16208" y="18526"/>
                    <a:pt x="16253" y="18705"/>
                  </a:cubicBezTo>
                  <a:cubicBezTo>
                    <a:pt x="16324" y="19051"/>
                    <a:pt x="16157" y="19408"/>
                    <a:pt x="16157" y="19741"/>
                  </a:cubicBezTo>
                  <a:cubicBezTo>
                    <a:pt x="16157" y="20218"/>
                    <a:pt x="16443" y="20634"/>
                    <a:pt x="16729" y="21039"/>
                  </a:cubicBezTo>
                  <a:cubicBezTo>
                    <a:pt x="16872" y="20956"/>
                    <a:pt x="16931" y="20777"/>
                    <a:pt x="16967" y="20610"/>
                  </a:cubicBezTo>
                  <a:cubicBezTo>
                    <a:pt x="17074" y="20087"/>
                    <a:pt x="17134" y="19551"/>
                    <a:pt x="17110" y="19015"/>
                  </a:cubicBezTo>
                  <a:lnTo>
                    <a:pt x="17110" y="19015"/>
                  </a:lnTo>
                  <a:cubicBezTo>
                    <a:pt x="17443" y="19086"/>
                    <a:pt x="17610" y="19444"/>
                    <a:pt x="17824" y="19706"/>
                  </a:cubicBezTo>
                  <a:cubicBezTo>
                    <a:pt x="17979" y="19860"/>
                    <a:pt x="18158" y="20003"/>
                    <a:pt x="18360" y="20075"/>
                  </a:cubicBezTo>
                  <a:cubicBezTo>
                    <a:pt x="18455" y="20098"/>
                    <a:pt x="18539" y="20134"/>
                    <a:pt x="18622" y="20206"/>
                  </a:cubicBezTo>
                  <a:cubicBezTo>
                    <a:pt x="18705" y="20301"/>
                    <a:pt x="18717" y="20432"/>
                    <a:pt x="18741" y="20551"/>
                  </a:cubicBezTo>
                  <a:cubicBezTo>
                    <a:pt x="18765" y="20789"/>
                    <a:pt x="18801" y="21039"/>
                    <a:pt x="18824" y="21289"/>
                  </a:cubicBezTo>
                  <a:cubicBezTo>
                    <a:pt x="19098" y="20837"/>
                    <a:pt x="19289" y="20325"/>
                    <a:pt x="19277" y="19801"/>
                  </a:cubicBezTo>
                  <a:cubicBezTo>
                    <a:pt x="19253" y="19289"/>
                    <a:pt x="18931" y="18872"/>
                    <a:pt x="18455" y="18646"/>
                  </a:cubicBezTo>
                  <a:cubicBezTo>
                    <a:pt x="18693" y="18396"/>
                    <a:pt x="19003" y="18182"/>
                    <a:pt x="19348" y="18158"/>
                  </a:cubicBezTo>
                  <a:cubicBezTo>
                    <a:pt x="19367" y="18156"/>
                    <a:pt x="19385" y="18156"/>
                    <a:pt x="19404" y="18156"/>
                  </a:cubicBezTo>
                  <a:cubicBezTo>
                    <a:pt x="19737" y="18156"/>
                    <a:pt x="20115" y="18353"/>
                    <a:pt x="20194" y="18658"/>
                  </a:cubicBezTo>
                  <a:cubicBezTo>
                    <a:pt x="20063" y="17801"/>
                    <a:pt x="19312" y="17086"/>
                    <a:pt x="18455" y="16979"/>
                  </a:cubicBezTo>
                  <a:cubicBezTo>
                    <a:pt x="18418" y="16975"/>
                    <a:pt x="18381" y="16973"/>
                    <a:pt x="18342" y="16973"/>
                  </a:cubicBezTo>
                  <a:cubicBezTo>
                    <a:pt x="18256" y="16973"/>
                    <a:pt x="18168" y="16985"/>
                    <a:pt x="18086" y="17027"/>
                  </a:cubicBezTo>
                  <a:cubicBezTo>
                    <a:pt x="17979" y="17062"/>
                    <a:pt x="17908" y="17170"/>
                    <a:pt x="17824" y="17265"/>
                  </a:cubicBezTo>
                  <a:cubicBezTo>
                    <a:pt x="17681" y="17455"/>
                    <a:pt x="17455" y="17634"/>
                    <a:pt x="17312" y="17824"/>
                  </a:cubicBezTo>
                  <a:cubicBezTo>
                    <a:pt x="16324" y="16943"/>
                    <a:pt x="15502" y="15800"/>
                    <a:pt x="14895" y="14622"/>
                  </a:cubicBezTo>
                  <a:cubicBezTo>
                    <a:pt x="15109" y="14547"/>
                    <a:pt x="15352" y="14501"/>
                    <a:pt x="15580" y="14501"/>
                  </a:cubicBezTo>
                  <a:cubicBezTo>
                    <a:pt x="15606" y="14501"/>
                    <a:pt x="15632" y="14501"/>
                    <a:pt x="15657" y="14503"/>
                  </a:cubicBezTo>
                  <a:cubicBezTo>
                    <a:pt x="15467" y="13991"/>
                    <a:pt x="15026" y="13586"/>
                    <a:pt x="14550" y="13276"/>
                  </a:cubicBezTo>
                  <a:cubicBezTo>
                    <a:pt x="14098" y="12955"/>
                    <a:pt x="13574" y="12717"/>
                    <a:pt x="13109" y="12407"/>
                  </a:cubicBezTo>
                  <a:cubicBezTo>
                    <a:pt x="12847" y="12228"/>
                    <a:pt x="12585" y="12026"/>
                    <a:pt x="12443" y="11740"/>
                  </a:cubicBezTo>
                  <a:cubicBezTo>
                    <a:pt x="12276" y="11407"/>
                    <a:pt x="12288" y="11026"/>
                    <a:pt x="12312" y="10657"/>
                  </a:cubicBezTo>
                  <a:cubicBezTo>
                    <a:pt x="12324" y="10145"/>
                    <a:pt x="12407" y="9597"/>
                    <a:pt x="12431" y="9085"/>
                  </a:cubicBezTo>
                  <a:cubicBezTo>
                    <a:pt x="12764" y="9847"/>
                    <a:pt x="13121" y="10621"/>
                    <a:pt x="13597" y="11312"/>
                  </a:cubicBezTo>
                  <a:cubicBezTo>
                    <a:pt x="14074" y="11990"/>
                    <a:pt x="14633" y="12526"/>
                    <a:pt x="15372" y="12883"/>
                  </a:cubicBezTo>
                  <a:cubicBezTo>
                    <a:pt x="15169" y="12288"/>
                    <a:pt x="14991" y="11693"/>
                    <a:pt x="14836" y="11085"/>
                  </a:cubicBezTo>
                  <a:cubicBezTo>
                    <a:pt x="14669" y="10359"/>
                    <a:pt x="14657" y="9597"/>
                    <a:pt x="14729" y="8847"/>
                  </a:cubicBezTo>
                  <a:lnTo>
                    <a:pt x="14729" y="8847"/>
                  </a:lnTo>
                  <a:cubicBezTo>
                    <a:pt x="15383" y="10359"/>
                    <a:pt x="15848" y="11943"/>
                    <a:pt x="16729" y="13336"/>
                  </a:cubicBezTo>
                  <a:cubicBezTo>
                    <a:pt x="17597" y="14696"/>
                    <a:pt x="19054" y="15861"/>
                    <a:pt x="20646" y="15861"/>
                  </a:cubicBezTo>
                  <a:cubicBezTo>
                    <a:pt x="20670" y="15861"/>
                    <a:pt x="20693" y="15860"/>
                    <a:pt x="20717" y="15860"/>
                  </a:cubicBezTo>
                  <a:cubicBezTo>
                    <a:pt x="19551" y="15145"/>
                    <a:pt x="18741" y="13955"/>
                    <a:pt x="18289" y="12657"/>
                  </a:cubicBezTo>
                  <a:cubicBezTo>
                    <a:pt x="17848" y="11371"/>
                    <a:pt x="17788" y="10002"/>
                    <a:pt x="17824" y="8633"/>
                  </a:cubicBezTo>
                  <a:lnTo>
                    <a:pt x="17824" y="8633"/>
                  </a:lnTo>
                  <a:cubicBezTo>
                    <a:pt x="18348" y="9764"/>
                    <a:pt x="18872" y="10919"/>
                    <a:pt x="19741" y="11836"/>
                  </a:cubicBezTo>
                  <a:cubicBezTo>
                    <a:pt x="20530" y="12680"/>
                    <a:pt x="21484" y="13213"/>
                    <a:pt x="22624" y="13213"/>
                  </a:cubicBezTo>
                  <a:cubicBezTo>
                    <a:pt x="22706" y="13213"/>
                    <a:pt x="22789" y="13210"/>
                    <a:pt x="22872" y="13205"/>
                  </a:cubicBezTo>
                  <a:cubicBezTo>
                    <a:pt x="21837" y="12621"/>
                    <a:pt x="21075" y="11621"/>
                    <a:pt x="20610" y="10538"/>
                  </a:cubicBezTo>
                  <a:cubicBezTo>
                    <a:pt x="20158" y="9454"/>
                    <a:pt x="19991" y="8216"/>
                    <a:pt x="19860" y="7025"/>
                  </a:cubicBezTo>
                  <a:lnTo>
                    <a:pt x="19860" y="7025"/>
                  </a:lnTo>
                  <a:cubicBezTo>
                    <a:pt x="20403" y="7527"/>
                    <a:pt x="21105" y="7788"/>
                    <a:pt x="21824" y="7788"/>
                  </a:cubicBezTo>
                  <a:cubicBezTo>
                    <a:pt x="22130" y="7788"/>
                    <a:pt x="22440" y="7740"/>
                    <a:pt x="22741" y="7645"/>
                  </a:cubicBezTo>
                  <a:cubicBezTo>
                    <a:pt x="22015" y="7490"/>
                    <a:pt x="21491" y="6859"/>
                    <a:pt x="21134" y="6216"/>
                  </a:cubicBezTo>
                  <a:cubicBezTo>
                    <a:pt x="20777" y="5561"/>
                    <a:pt x="20598" y="4716"/>
                    <a:pt x="20134" y="4132"/>
                  </a:cubicBezTo>
                  <a:lnTo>
                    <a:pt x="20134" y="4132"/>
                  </a:lnTo>
                  <a:cubicBezTo>
                    <a:pt x="20202" y="4175"/>
                    <a:pt x="20270" y="4181"/>
                    <a:pt x="20342" y="4181"/>
                  </a:cubicBezTo>
                  <a:cubicBezTo>
                    <a:pt x="20371" y="4181"/>
                    <a:pt x="20401" y="4180"/>
                    <a:pt x="20432" y="4180"/>
                  </a:cubicBezTo>
                  <a:cubicBezTo>
                    <a:pt x="21063" y="4156"/>
                    <a:pt x="21694" y="4096"/>
                    <a:pt x="22289" y="3918"/>
                  </a:cubicBezTo>
                  <a:cubicBezTo>
                    <a:pt x="21503" y="3620"/>
                    <a:pt x="20777" y="2942"/>
                    <a:pt x="20467" y="2156"/>
                  </a:cubicBezTo>
                  <a:cubicBezTo>
                    <a:pt x="21170" y="2037"/>
                    <a:pt x="21670" y="1429"/>
                    <a:pt x="21968" y="775"/>
                  </a:cubicBezTo>
                  <a:lnTo>
                    <a:pt x="21968" y="775"/>
                  </a:lnTo>
                  <a:cubicBezTo>
                    <a:pt x="21733" y="961"/>
                    <a:pt x="21444" y="1035"/>
                    <a:pt x="21144" y="1035"/>
                  </a:cubicBezTo>
                  <a:cubicBezTo>
                    <a:pt x="20851" y="1035"/>
                    <a:pt x="20548" y="964"/>
                    <a:pt x="20277" y="858"/>
                  </a:cubicBezTo>
                  <a:cubicBezTo>
                    <a:pt x="19717" y="644"/>
                    <a:pt x="19229" y="298"/>
                    <a:pt x="18670" y="108"/>
                  </a:cubicBezTo>
                  <a:cubicBezTo>
                    <a:pt x="18460" y="42"/>
                    <a:pt x="18233" y="4"/>
                    <a:pt x="18011" y="4"/>
                  </a:cubicBezTo>
                  <a:cubicBezTo>
                    <a:pt x="17627" y="4"/>
                    <a:pt x="17256" y="119"/>
                    <a:pt x="17015" y="406"/>
                  </a:cubicBezTo>
                  <a:cubicBezTo>
                    <a:pt x="16884" y="548"/>
                    <a:pt x="16788" y="739"/>
                    <a:pt x="16717" y="918"/>
                  </a:cubicBezTo>
                  <a:cubicBezTo>
                    <a:pt x="16419" y="1656"/>
                    <a:pt x="16288" y="2346"/>
                    <a:pt x="16372" y="3120"/>
                  </a:cubicBezTo>
                  <a:cubicBezTo>
                    <a:pt x="16407" y="2942"/>
                    <a:pt x="16443" y="2787"/>
                    <a:pt x="16479" y="2608"/>
                  </a:cubicBezTo>
                  <a:cubicBezTo>
                    <a:pt x="16526" y="2394"/>
                    <a:pt x="16562" y="2191"/>
                    <a:pt x="16741" y="2072"/>
                  </a:cubicBezTo>
                  <a:cubicBezTo>
                    <a:pt x="16828" y="2009"/>
                    <a:pt x="16927" y="1984"/>
                    <a:pt x="17029" y="1984"/>
                  </a:cubicBezTo>
                  <a:cubicBezTo>
                    <a:pt x="17176" y="1984"/>
                    <a:pt x="17328" y="2038"/>
                    <a:pt x="17455" y="2108"/>
                  </a:cubicBezTo>
                  <a:cubicBezTo>
                    <a:pt x="17729" y="2251"/>
                    <a:pt x="17979" y="2501"/>
                    <a:pt x="17931" y="2799"/>
                  </a:cubicBezTo>
                  <a:cubicBezTo>
                    <a:pt x="17908" y="2965"/>
                    <a:pt x="17812" y="3084"/>
                    <a:pt x="17693" y="3204"/>
                  </a:cubicBezTo>
                  <a:cubicBezTo>
                    <a:pt x="17550" y="3358"/>
                    <a:pt x="17431" y="3513"/>
                    <a:pt x="17265" y="3656"/>
                  </a:cubicBezTo>
                  <a:cubicBezTo>
                    <a:pt x="17313" y="3653"/>
                    <a:pt x="17364" y="3652"/>
                    <a:pt x="17414" y="3652"/>
                  </a:cubicBezTo>
                  <a:cubicBezTo>
                    <a:pt x="17610" y="3652"/>
                    <a:pt x="17808" y="3681"/>
                    <a:pt x="17931" y="3823"/>
                  </a:cubicBezTo>
                  <a:cubicBezTo>
                    <a:pt x="18098" y="4001"/>
                    <a:pt x="18074" y="4287"/>
                    <a:pt x="17955" y="4477"/>
                  </a:cubicBezTo>
                  <a:cubicBezTo>
                    <a:pt x="17836" y="4692"/>
                    <a:pt x="17622" y="4823"/>
                    <a:pt x="17431" y="4954"/>
                  </a:cubicBezTo>
                  <a:cubicBezTo>
                    <a:pt x="17003" y="5251"/>
                    <a:pt x="16562" y="5537"/>
                    <a:pt x="16074" y="5716"/>
                  </a:cubicBezTo>
                  <a:cubicBezTo>
                    <a:pt x="15793" y="5819"/>
                    <a:pt x="15464" y="5878"/>
                    <a:pt x="15143" y="5878"/>
                  </a:cubicBezTo>
                  <a:cubicBezTo>
                    <a:pt x="14906" y="5878"/>
                    <a:pt x="14674" y="5846"/>
                    <a:pt x="14467" y="5775"/>
                  </a:cubicBezTo>
                  <a:cubicBezTo>
                    <a:pt x="14336" y="6144"/>
                    <a:pt x="14002" y="6430"/>
                    <a:pt x="13633" y="6597"/>
                  </a:cubicBezTo>
                  <a:cubicBezTo>
                    <a:pt x="13443" y="6668"/>
                    <a:pt x="13252" y="6728"/>
                    <a:pt x="13038" y="6752"/>
                  </a:cubicBezTo>
                  <a:lnTo>
                    <a:pt x="13145" y="5620"/>
                  </a:lnTo>
                  <a:cubicBezTo>
                    <a:pt x="12978" y="5466"/>
                    <a:pt x="12966" y="5061"/>
                    <a:pt x="13133" y="4882"/>
                  </a:cubicBezTo>
                  <a:cubicBezTo>
                    <a:pt x="13193" y="4823"/>
                    <a:pt x="13276" y="4763"/>
                    <a:pt x="13288" y="4668"/>
                  </a:cubicBezTo>
                  <a:cubicBezTo>
                    <a:pt x="13312" y="4549"/>
                    <a:pt x="13193" y="4477"/>
                    <a:pt x="13074" y="4430"/>
                  </a:cubicBezTo>
                  <a:cubicBezTo>
                    <a:pt x="12847" y="4370"/>
                    <a:pt x="12609" y="4394"/>
                    <a:pt x="12383" y="4370"/>
                  </a:cubicBezTo>
                  <a:cubicBezTo>
                    <a:pt x="12216" y="4358"/>
                    <a:pt x="12062" y="4335"/>
                    <a:pt x="11919" y="4239"/>
                  </a:cubicBezTo>
                  <a:lnTo>
                    <a:pt x="12038" y="4239"/>
                  </a:lnTo>
                  <a:cubicBezTo>
                    <a:pt x="12990" y="4216"/>
                    <a:pt x="13943" y="4180"/>
                    <a:pt x="14883" y="4156"/>
                  </a:cubicBezTo>
                  <a:cubicBezTo>
                    <a:pt x="15050" y="4156"/>
                    <a:pt x="15229" y="4132"/>
                    <a:pt x="15360" y="4037"/>
                  </a:cubicBezTo>
                  <a:cubicBezTo>
                    <a:pt x="15455" y="3954"/>
                    <a:pt x="15491" y="3870"/>
                    <a:pt x="15538" y="3763"/>
                  </a:cubicBezTo>
                  <a:cubicBezTo>
                    <a:pt x="15669" y="3406"/>
                    <a:pt x="15705" y="3001"/>
                    <a:pt x="15598" y="2632"/>
                  </a:cubicBezTo>
                  <a:cubicBezTo>
                    <a:pt x="15586" y="2608"/>
                    <a:pt x="15586" y="2561"/>
                    <a:pt x="15550" y="2549"/>
                  </a:cubicBezTo>
                  <a:cubicBezTo>
                    <a:pt x="15531" y="2526"/>
                    <a:pt x="15508" y="2516"/>
                    <a:pt x="15483" y="2516"/>
                  </a:cubicBezTo>
                  <a:cubicBezTo>
                    <a:pt x="15419" y="2516"/>
                    <a:pt x="15347" y="2583"/>
                    <a:pt x="15312" y="2644"/>
                  </a:cubicBezTo>
                  <a:cubicBezTo>
                    <a:pt x="15241" y="2823"/>
                    <a:pt x="15276" y="3037"/>
                    <a:pt x="15217" y="3215"/>
                  </a:cubicBezTo>
                  <a:cubicBezTo>
                    <a:pt x="15098" y="3537"/>
                    <a:pt x="14681" y="3656"/>
                    <a:pt x="14336" y="3704"/>
                  </a:cubicBezTo>
                  <a:cubicBezTo>
                    <a:pt x="14010" y="3744"/>
                    <a:pt x="13680" y="3764"/>
                    <a:pt x="13352" y="3764"/>
                  </a:cubicBezTo>
                  <a:cubicBezTo>
                    <a:pt x="12803" y="3764"/>
                    <a:pt x="12257" y="3708"/>
                    <a:pt x="11728" y="3596"/>
                  </a:cubicBezTo>
                  <a:cubicBezTo>
                    <a:pt x="11776" y="3477"/>
                    <a:pt x="11835" y="3382"/>
                    <a:pt x="11943" y="3299"/>
                  </a:cubicBezTo>
                  <a:cubicBezTo>
                    <a:pt x="12124" y="3153"/>
                    <a:pt x="12355" y="3091"/>
                    <a:pt x="12586" y="3091"/>
                  </a:cubicBezTo>
                  <a:cubicBezTo>
                    <a:pt x="12658" y="3091"/>
                    <a:pt x="12729" y="3097"/>
                    <a:pt x="12800" y="3108"/>
                  </a:cubicBezTo>
                  <a:cubicBezTo>
                    <a:pt x="12978" y="3120"/>
                    <a:pt x="13145" y="3168"/>
                    <a:pt x="13324" y="3168"/>
                  </a:cubicBezTo>
                  <a:cubicBezTo>
                    <a:pt x="13824" y="3168"/>
                    <a:pt x="14717" y="2489"/>
                    <a:pt x="14324" y="1918"/>
                  </a:cubicBezTo>
                  <a:lnTo>
                    <a:pt x="14324" y="1918"/>
                  </a:lnTo>
                  <a:cubicBezTo>
                    <a:pt x="14216" y="2008"/>
                    <a:pt x="14081" y="2050"/>
                    <a:pt x="13949" y="2050"/>
                  </a:cubicBezTo>
                  <a:cubicBezTo>
                    <a:pt x="13907" y="2050"/>
                    <a:pt x="13865" y="2045"/>
                    <a:pt x="13824" y="2037"/>
                  </a:cubicBezTo>
                  <a:cubicBezTo>
                    <a:pt x="13347" y="1953"/>
                    <a:pt x="13086" y="1513"/>
                    <a:pt x="12859" y="1132"/>
                  </a:cubicBezTo>
                  <a:cubicBezTo>
                    <a:pt x="12716" y="882"/>
                    <a:pt x="12562" y="620"/>
                    <a:pt x="12335" y="429"/>
                  </a:cubicBezTo>
                  <a:cubicBezTo>
                    <a:pt x="12038" y="179"/>
                    <a:pt x="11645" y="84"/>
                    <a:pt x="1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988832" y="5572524"/>
              <a:ext cx="429642" cy="428353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916357" y="5572924"/>
              <a:ext cx="243904" cy="240127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1175062" y="5827806"/>
              <a:ext cx="170408" cy="173074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3" name="Google Shape;223;p27"/>
          <p:cNvSpPr/>
          <p:nvPr/>
        </p:nvSpPr>
        <p:spPr>
          <a:xfrm>
            <a:off x="1199606" y="380042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4" name="Google Shape;224;p27"/>
          <p:cNvSpPr/>
          <p:nvPr/>
        </p:nvSpPr>
        <p:spPr>
          <a:xfrm>
            <a:off x="8128156" y="4178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Picture 2" descr="A cartoon of a child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900" y="597661"/>
            <a:ext cx="2614419" cy="3766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189808" y="374287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45297" y="2045648"/>
            <a:ext cx="3460937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E and the button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, to run.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4" name="Picture 3" descr="A video game screen with a cartoon character on a wall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35" y="575611"/>
            <a:ext cx="3656559" cy="2285403"/>
          </a:xfrm>
          <a:prstGeom prst="rect">
            <a:avLst/>
          </a:prstGeom>
        </p:spPr>
      </p:pic>
      <p:pic>
        <p:nvPicPr>
          <p:cNvPr id="5" name="Picture 4" descr="A cartoon of a chil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0123" y="3691888"/>
            <a:ext cx="1314255" cy="1893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303765" y="3085342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588916" y="1504663"/>
            <a:ext cx="3891167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 into a abyss the game will start over</a:t>
            </a:r>
            <a:endParaRPr lang="en-US" sz="2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580639"/>
            <a:ext cx="3691894" cy="2278053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5899" y="3237710"/>
            <a:ext cx="1636529" cy="2357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269371" y="304671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05928" y="1496660"/>
            <a:ext cx="3912886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get hit by monster in this game, you will lose HP.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204" y="559116"/>
            <a:ext cx="3669606" cy="2312047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6372" y="3519603"/>
            <a:ext cx="1724578" cy="2484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440252" y="3548018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94900" y="1445359"/>
            <a:ext cx="3577827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You can kill all enemies by F in a straight line when using dash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03923"/>
            <a:ext cx="3750140" cy="2228870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9730" y="3510389"/>
            <a:ext cx="1699374" cy="2448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334805" y="3505486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28207" y="1563683"/>
            <a:ext cx="3478028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R, the enemy will die.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34" y="565724"/>
            <a:ext cx="3670107" cy="2262503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9639" y="3495896"/>
            <a:ext cx="1539163" cy="2217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0364" y="4230125"/>
            <a:ext cx="554038" cy="554038"/>
          </a:xfrm>
          <a:prstGeom prst="rect">
            <a:avLst/>
          </a:prstGeom>
        </p:spPr>
      </p:pic>
      <p:sp>
        <p:nvSpPr>
          <p:cNvPr id="1134" name="Google Shape;1134;p46"/>
          <p:cNvSpPr/>
          <p:nvPr/>
        </p:nvSpPr>
        <p:spPr>
          <a:xfrm rot="-822740" flipH="1">
            <a:off x="235062" y="380753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44663" y="1531871"/>
            <a:ext cx="3734785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place to move to the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stage. 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707" y="600921"/>
            <a:ext cx="3637551" cy="2244870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6246" y="3759767"/>
            <a:ext cx="1500429" cy="2161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0364" y="4230125"/>
            <a:ext cx="554038" cy="554038"/>
          </a:xfrm>
          <a:prstGeom prst="rect">
            <a:avLst/>
          </a:prstGeom>
        </p:spPr>
      </p:pic>
      <p:sp>
        <p:nvSpPr>
          <p:cNvPr id="1134" name="Google Shape;1134;p46"/>
          <p:cNvSpPr/>
          <p:nvPr/>
        </p:nvSpPr>
        <p:spPr>
          <a:xfrm rot="-822740" flipH="1">
            <a:off x="235062" y="380753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44663" y="1676651"/>
            <a:ext cx="3734785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sign that you are near the BOSS.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7" name="Hình ảnh 6" descr="Ảnh có chứa điểm ảnh, ảnh chụp màn hình&#10;&#10;Mô tả được tạo tự độ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0667" y="3283975"/>
            <a:ext cx="1355009" cy="189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707" y="584142"/>
            <a:ext cx="3668317" cy="226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5.55556E-7 -8.64198E-7 L -0.06372 -0.10432 C -0.07708 -0.12778 -0.09722 -0.14074 -0.11806 -0.14074 C -0.14167 -0.14074 -0.16111 -0.12778 -0.17413 -0.10432 L -0.2382 -8.64198E-7 " pathEditMode="relative" rAng="1080000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10" y="-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564982" y="1793656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949837" y="1755166"/>
            <a:ext cx="3478028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need to kill the BOSS to win this game. 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366" y="616011"/>
            <a:ext cx="3636907" cy="2253353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1793" y="3335632"/>
            <a:ext cx="1500591" cy="2161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564982" y="1793656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827917" y="1547521"/>
            <a:ext cx="3478028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*Hint: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Fight the boss with F.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Using R with ↑ will control the skill to damage the boss.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366" y="616011"/>
            <a:ext cx="3636907" cy="2253353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6580" y="3503991"/>
            <a:ext cx="1381505" cy="1990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>
            <a:off x="7050" y="2116675"/>
            <a:ext cx="9144000" cy="3027000"/>
          </a:xfrm>
          <a:prstGeom prst="rect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iêu đề 10"/>
          <p:cNvSpPr>
            <a:spLocks noGrp="1"/>
          </p:cNvSpPr>
          <p:nvPr>
            <p:ph type="title"/>
          </p:nvPr>
        </p:nvSpPr>
        <p:spPr>
          <a:xfrm>
            <a:off x="1792775" y="120788"/>
            <a:ext cx="7717500" cy="572700"/>
          </a:xfrm>
        </p:spPr>
        <p:txBody>
          <a:bodyPr/>
          <a:lstStyle/>
          <a:p>
            <a:r>
              <a:rPr lang="en-GB" dirty="0"/>
              <a:t>04. Design &amp; New features</a:t>
            </a:r>
            <a:endParaRPr lang="vi-VN" dirty="0"/>
          </a:p>
        </p:txBody>
      </p:sp>
      <p:sp>
        <p:nvSpPr>
          <p:cNvPr id="16" name="Hộp Văn bản 15"/>
          <p:cNvSpPr txBox="1"/>
          <p:nvPr/>
        </p:nvSpPr>
        <p:spPr>
          <a:xfrm>
            <a:off x="1673258" y="1271022"/>
            <a:ext cx="54514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Corben" panose="020F0503020000020004" charset="0"/>
              </a:rPr>
              <a:t>BufferedImage</a:t>
            </a:r>
            <a:r>
              <a:rPr lang="en-US" sz="1800" dirty="0">
                <a:latin typeface="Corben" panose="020F0503020000020004" charset="0"/>
              </a:rPr>
              <a:t> for image files and pixel color manipulation.</a:t>
            </a:r>
            <a:endParaRPr lang="en-US" sz="1800" dirty="0">
              <a:latin typeface="Corben" panose="020F05030200000200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orben" panose="020F0503020000020004" charset="0"/>
              </a:rPr>
              <a:t>Pixel colors for game components with RGB channels.</a:t>
            </a:r>
            <a:endParaRPr lang="en-US" sz="1800" dirty="0">
              <a:latin typeface="Corben" panose="020F05030200000200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orben" panose="020F0503020000020004" charset="0"/>
              </a:rPr>
              <a:t>Level class for level data and game elements.</a:t>
            </a:r>
            <a:endParaRPr lang="en-US" sz="1800" dirty="0">
              <a:latin typeface="Corben" panose="020F05030200000200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orben" panose="020F0503020000020004" charset="0"/>
              </a:rPr>
              <a:t>Google resources for optimization.</a:t>
            </a:r>
            <a:endParaRPr lang="en-US" sz="1800" dirty="0">
              <a:latin typeface="Corben" panose="020F0503020000020004" charset="0"/>
            </a:endParaRPr>
          </a:p>
          <a:p>
            <a:pPr marL="285750" indent="-285750" algn="l">
              <a:buFontTx/>
              <a:buChar char="-"/>
            </a:pPr>
            <a:endParaRPr lang="en-US" sz="1400" dirty="0">
              <a:solidFill>
                <a:schemeClr val="tx1"/>
              </a:solidFill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Hình ảnh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8362" y="4147286"/>
            <a:ext cx="554038" cy="554038"/>
          </a:xfrm>
          <a:prstGeom prst="rect">
            <a:avLst/>
          </a:prstGeom>
        </p:spPr>
      </p:pic>
      <p:pic>
        <p:nvPicPr>
          <p:cNvPr id="17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201" y="3750853"/>
            <a:ext cx="2178749" cy="1438387"/>
          </a:xfrm>
          <a:prstGeom prst="rect">
            <a:avLst/>
          </a:prstGeom>
        </p:spPr>
      </p:pic>
      <p:pic>
        <p:nvPicPr>
          <p:cNvPr id="2" name="Picture 43" descr="A picture containing screenshot, colorfulness, graphics, squar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4157">
            <a:off x="-5292836" y="7399020"/>
            <a:ext cx="1008733" cy="1551896"/>
          </a:xfrm>
          <a:prstGeom prst="rect">
            <a:avLst/>
          </a:prstGeom>
        </p:spPr>
      </p:pic>
      <p:grpSp>
        <p:nvGrpSpPr>
          <p:cNvPr id="3" name="Google Shape;16508;p61"/>
          <p:cNvGrpSpPr/>
          <p:nvPr/>
        </p:nvGrpSpPr>
        <p:grpSpPr>
          <a:xfrm>
            <a:off x="12228870" y="-3228545"/>
            <a:ext cx="1414591" cy="1613911"/>
            <a:chOff x="2147925" y="2934100"/>
            <a:chExt cx="530200" cy="529825"/>
          </a:xfrm>
        </p:grpSpPr>
        <p:sp>
          <p:nvSpPr>
            <p:cNvPr id="4" name="Google Shape;16509;p61"/>
            <p:cNvSpPr/>
            <p:nvPr/>
          </p:nvSpPr>
          <p:spPr>
            <a:xfrm>
              <a:off x="2147925" y="293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16510;p61"/>
            <p:cNvSpPr/>
            <p:nvPr/>
          </p:nvSpPr>
          <p:spPr>
            <a:xfrm>
              <a:off x="2183200" y="293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16511;p61"/>
            <p:cNvSpPr/>
            <p:nvPr/>
          </p:nvSpPr>
          <p:spPr>
            <a:xfrm>
              <a:off x="2147925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6512;p61"/>
            <p:cNvSpPr/>
            <p:nvPr/>
          </p:nvSpPr>
          <p:spPr>
            <a:xfrm>
              <a:off x="2183200" y="296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6513;p61"/>
            <p:cNvSpPr/>
            <p:nvPr/>
          </p:nvSpPr>
          <p:spPr>
            <a:xfrm>
              <a:off x="2218450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6514;p61"/>
            <p:cNvSpPr/>
            <p:nvPr/>
          </p:nvSpPr>
          <p:spPr>
            <a:xfrm>
              <a:off x="2183200" y="300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6515;p61"/>
            <p:cNvSpPr/>
            <p:nvPr/>
          </p:nvSpPr>
          <p:spPr>
            <a:xfrm>
              <a:off x="2218450" y="300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6516;p61"/>
            <p:cNvSpPr/>
            <p:nvPr/>
          </p:nvSpPr>
          <p:spPr>
            <a:xfrm>
              <a:off x="2253725" y="3004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6517;p61"/>
            <p:cNvSpPr/>
            <p:nvPr/>
          </p:nvSpPr>
          <p:spPr>
            <a:xfrm>
              <a:off x="2218450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6518;p61"/>
            <p:cNvSpPr/>
            <p:nvPr/>
          </p:nvSpPr>
          <p:spPr>
            <a:xfrm>
              <a:off x="2253725" y="3039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6519;p61"/>
            <p:cNvSpPr/>
            <p:nvPr/>
          </p:nvSpPr>
          <p:spPr>
            <a:xfrm>
              <a:off x="2289375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6520;p61"/>
            <p:cNvSpPr/>
            <p:nvPr/>
          </p:nvSpPr>
          <p:spPr>
            <a:xfrm>
              <a:off x="2253725" y="3075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6521;p61"/>
            <p:cNvSpPr/>
            <p:nvPr/>
          </p:nvSpPr>
          <p:spPr>
            <a:xfrm>
              <a:off x="2289375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6522;p61"/>
            <p:cNvSpPr/>
            <p:nvPr/>
          </p:nvSpPr>
          <p:spPr>
            <a:xfrm>
              <a:off x="2324650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6523;p61"/>
            <p:cNvSpPr/>
            <p:nvPr/>
          </p:nvSpPr>
          <p:spPr>
            <a:xfrm>
              <a:off x="2289375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6524;p61"/>
            <p:cNvSpPr/>
            <p:nvPr/>
          </p:nvSpPr>
          <p:spPr>
            <a:xfrm>
              <a:off x="2324650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6525;p61"/>
            <p:cNvSpPr/>
            <p:nvPr/>
          </p:nvSpPr>
          <p:spPr>
            <a:xfrm>
              <a:off x="2359925" y="31108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6526;p61"/>
            <p:cNvSpPr/>
            <p:nvPr/>
          </p:nvSpPr>
          <p:spPr>
            <a:xfrm>
              <a:off x="2324650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6527;p61"/>
            <p:cNvSpPr/>
            <p:nvPr/>
          </p:nvSpPr>
          <p:spPr>
            <a:xfrm>
              <a:off x="2359925" y="3146100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6528;p61"/>
            <p:cNvSpPr/>
            <p:nvPr/>
          </p:nvSpPr>
          <p:spPr>
            <a:xfrm>
              <a:off x="2395175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6529;p61"/>
            <p:cNvSpPr/>
            <p:nvPr/>
          </p:nvSpPr>
          <p:spPr>
            <a:xfrm>
              <a:off x="2359925" y="31813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6530;p61"/>
            <p:cNvSpPr/>
            <p:nvPr/>
          </p:nvSpPr>
          <p:spPr>
            <a:xfrm>
              <a:off x="2395175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6531;p61"/>
            <p:cNvSpPr/>
            <p:nvPr/>
          </p:nvSpPr>
          <p:spPr>
            <a:xfrm>
              <a:off x="2430450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6532;p61"/>
            <p:cNvSpPr/>
            <p:nvPr/>
          </p:nvSpPr>
          <p:spPr>
            <a:xfrm>
              <a:off x="2395175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6533;p61"/>
            <p:cNvSpPr/>
            <p:nvPr/>
          </p:nvSpPr>
          <p:spPr>
            <a:xfrm>
              <a:off x="2430450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6534;p61"/>
            <p:cNvSpPr/>
            <p:nvPr/>
          </p:nvSpPr>
          <p:spPr>
            <a:xfrm>
              <a:off x="2465725" y="3216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6535;p61"/>
            <p:cNvSpPr/>
            <p:nvPr/>
          </p:nvSpPr>
          <p:spPr>
            <a:xfrm>
              <a:off x="243045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6536;p61"/>
            <p:cNvSpPr/>
            <p:nvPr/>
          </p:nvSpPr>
          <p:spPr>
            <a:xfrm>
              <a:off x="2465725" y="3251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6537;p61"/>
            <p:cNvSpPr/>
            <p:nvPr/>
          </p:nvSpPr>
          <p:spPr>
            <a:xfrm>
              <a:off x="2501375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6538;p61"/>
            <p:cNvSpPr/>
            <p:nvPr/>
          </p:nvSpPr>
          <p:spPr>
            <a:xfrm>
              <a:off x="257190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2" y="1427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6539;p61"/>
            <p:cNvSpPr/>
            <p:nvPr/>
          </p:nvSpPr>
          <p:spPr>
            <a:xfrm>
              <a:off x="2465725" y="3287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6540;p61"/>
            <p:cNvSpPr/>
            <p:nvPr/>
          </p:nvSpPr>
          <p:spPr>
            <a:xfrm>
              <a:off x="2501375" y="3287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6541;p61"/>
            <p:cNvSpPr/>
            <p:nvPr/>
          </p:nvSpPr>
          <p:spPr>
            <a:xfrm>
              <a:off x="2536650" y="32875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6542;p61"/>
            <p:cNvSpPr/>
            <p:nvPr/>
          </p:nvSpPr>
          <p:spPr>
            <a:xfrm>
              <a:off x="2501375" y="332282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6543;p61"/>
            <p:cNvSpPr/>
            <p:nvPr/>
          </p:nvSpPr>
          <p:spPr>
            <a:xfrm>
              <a:off x="2536650" y="332282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6544;p61"/>
            <p:cNvSpPr/>
            <p:nvPr/>
          </p:nvSpPr>
          <p:spPr>
            <a:xfrm>
              <a:off x="2465725" y="335807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6545;p61"/>
            <p:cNvSpPr/>
            <p:nvPr/>
          </p:nvSpPr>
          <p:spPr>
            <a:xfrm>
              <a:off x="2571900" y="335807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16546;p61"/>
            <p:cNvSpPr/>
            <p:nvPr/>
          </p:nvSpPr>
          <p:spPr>
            <a:xfrm>
              <a:off x="2607175" y="3393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16547;p61"/>
            <p:cNvSpPr/>
            <p:nvPr/>
          </p:nvSpPr>
          <p:spPr>
            <a:xfrm>
              <a:off x="2642450" y="3428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16548;p61"/>
            <p:cNvSpPr/>
            <p:nvPr/>
          </p:nvSpPr>
          <p:spPr>
            <a:xfrm>
              <a:off x="2147925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16549;p61"/>
            <p:cNvSpPr/>
            <p:nvPr/>
          </p:nvSpPr>
          <p:spPr>
            <a:xfrm>
              <a:off x="2218450" y="31461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6550;p61"/>
            <p:cNvSpPr/>
            <p:nvPr/>
          </p:nvSpPr>
          <p:spPr>
            <a:xfrm>
              <a:off x="2183200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16551;p61"/>
            <p:cNvSpPr/>
            <p:nvPr/>
          </p:nvSpPr>
          <p:spPr>
            <a:xfrm>
              <a:off x="2165550" y="31813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16552;p61"/>
            <p:cNvSpPr/>
            <p:nvPr/>
          </p:nvSpPr>
          <p:spPr>
            <a:xfrm>
              <a:off x="2200825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16553;p61"/>
            <p:cNvSpPr/>
            <p:nvPr/>
          </p:nvSpPr>
          <p:spPr>
            <a:xfrm>
              <a:off x="2183200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16554;p61"/>
            <p:cNvSpPr/>
            <p:nvPr/>
          </p:nvSpPr>
          <p:spPr>
            <a:xfrm>
              <a:off x="2147925" y="32166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16555;p61"/>
            <p:cNvSpPr/>
            <p:nvPr/>
          </p:nvSpPr>
          <p:spPr>
            <a:xfrm>
              <a:off x="2218450" y="32166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16556;p61"/>
            <p:cNvSpPr/>
            <p:nvPr/>
          </p:nvSpPr>
          <p:spPr>
            <a:xfrm>
              <a:off x="2501375" y="31284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16557;p61"/>
            <p:cNvSpPr/>
            <p:nvPr/>
          </p:nvSpPr>
          <p:spPr>
            <a:xfrm>
              <a:off x="2571900" y="31284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16558;p61"/>
            <p:cNvSpPr/>
            <p:nvPr/>
          </p:nvSpPr>
          <p:spPr>
            <a:xfrm>
              <a:off x="2536650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16559;p61"/>
            <p:cNvSpPr/>
            <p:nvPr/>
          </p:nvSpPr>
          <p:spPr>
            <a:xfrm>
              <a:off x="2519000" y="31637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16560;p61"/>
            <p:cNvSpPr/>
            <p:nvPr/>
          </p:nvSpPr>
          <p:spPr>
            <a:xfrm>
              <a:off x="2554275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16561;p61"/>
            <p:cNvSpPr/>
            <p:nvPr/>
          </p:nvSpPr>
          <p:spPr>
            <a:xfrm>
              <a:off x="2536650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16562;p61"/>
            <p:cNvSpPr/>
            <p:nvPr/>
          </p:nvSpPr>
          <p:spPr>
            <a:xfrm>
              <a:off x="2501375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16563;p61"/>
            <p:cNvSpPr/>
            <p:nvPr/>
          </p:nvSpPr>
          <p:spPr>
            <a:xfrm>
              <a:off x="2571900" y="31990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20" name="Picture 49" descr="A pixelated image of a person&#10;&#10;Description automatically generated with medium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77560">
            <a:off x="13920014" y="6296270"/>
            <a:ext cx="1245365" cy="1696375"/>
          </a:xfrm>
          <a:prstGeom prst="rect">
            <a:avLst/>
          </a:prstGeom>
        </p:spPr>
      </p:pic>
      <p:pic>
        <p:nvPicPr>
          <p:cNvPr id="321" name="Picture 320" descr="A cartoon of a child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77" y="2466420"/>
            <a:ext cx="1774367" cy="2556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45679E-6 L -0.89323 -0.01142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70" y="-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36;p45"/>
          <p:cNvSpPr/>
          <p:nvPr/>
        </p:nvSpPr>
        <p:spPr>
          <a:xfrm rot="-1053578">
            <a:off x="3100812" y="1498992"/>
            <a:ext cx="1444405" cy="1667648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037;p45"/>
          <p:cNvSpPr/>
          <p:nvPr/>
        </p:nvSpPr>
        <p:spPr>
          <a:xfrm rot="822740">
            <a:off x="4462863" y="313321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038;p45"/>
          <p:cNvSpPr/>
          <p:nvPr/>
        </p:nvSpPr>
        <p:spPr>
          <a:xfrm>
            <a:off x="2340207" y="174304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039;p45"/>
          <p:cNvSpPr/>
          <p:nvPr/>
        </p:nvSpPr>
        <p:spPr>
          <a:xfrm>
            <a:off x="2340207" y="337994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040;p45"/>
          <p:cNvSpPr/>
          <p:nvPr/>
        </p:nvSpPr>
        <p:spPr>
          <a:xfrm>
            <a:off x="6079782" y="174304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041;p45"/>
          <p:cNvSpPr/>
          <p:nvPr/>
        </p:nvSpPr>
        <p:spPr>
          <a:xfrm>
            <a:off x="6079782" y="337994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042;p45"/>
          <p:cNvSpPr/>
          <p:nvPr/>
        </p:nvSpPr>
        <p:spPr>
          <a:xfrm>
            <a:off x="3828919" y="256149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043;p45"/>
          <p:cNvSpPr/>
          <p:nvPr/>
        </p:nvSpPr>
        <p:spPr>
          <a:xfrm>
            <a:off x="4591069" y="2561499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8" name="Google Shape;1044;p45"/>
          <p:cNvCxnSpPr>
            <a:endCxn id="16" idx="1"/>
          </p:cNvCxnSpPr>
          <p:nvPr/>
        </p:nvCxnSpPr>
        <p:spPr>
          <a:xfrm>
            <a:off x="2642103" y="1802204"/>
            <a:ext cx="1186816" cy="112964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046;p45"/>
          <p:cNvCxnSpPr>
            <a:endCxn id="17" idx="3"/>
          </p:cNvCxnSpPr>
          <p:nvPr/>
        </p:nvCxnSpPr>
        <p:spPr>
          <a:xfrm rot="10800000" flipV="1">
            <a:off x="5014369" y="1740609"/>
            <a:ext cx="1335890" cy="119123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7;p45"/>
          <p:cNvCxnSpPr>
            <a:stCxn id="15" idx="1"/>
            <a:endCxn id="17" idx="3"/>
          </p:cNvCxnSpPr>
          <p:nvPr/>
        </p:nvCxnSpPr>
        <p:spPr>
          <a:xfrm rot="10800000">
            <a:off x="5014482" y="2931899"/>
            <a:ext cx="1065300" cy="818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oogle Shape;1049;p45"/>
          <p:cNvGrpSpPr/>
          <p:nvPr/>
        </p:nvGrpSpPr>
        <p:grpSpPr>
          <a:xfrm>
            <a:off x="2798235" y="1524195"/>
            <a:ext cx="3246641" cy="2517197"/>
            <a:chOff x="1961550" y="4923050"/>
            <a:chExt cx="1980625" cy="1535625"/>
          </a:xfrm>
        </p:grpSpPr>
        <p:sp>
          <p:nvSpPr>
            <p:cNvPr id="23" name="Google Shape;1050;p45"/>
            <p:cNvSpPr/>
            <p:nvPr/>
          </p:nvSpPr>
          <p:spPr>
            <a:xfrm>
              <a:off x="1961550" y="4923050"/>
              <a:ext cx="1980625" cy="1535625"/>
            </a:xfrm>
            <a:custGeom>
              <a:avLst/>
              <a:gdLst/>
              <a:ahLst/>
              <a:cxnLst/>
              <a:rect l="l" t="t" r="r" b="b"/>
              <a:pathLst>
                <a:path w="79225" h="61425" extrusionOk="0">
                  <a:moveTo>
                    <a:pt x="58734" y="1"/>
                  </a:moveTo>
                  <a:lnTo>
                    <a:pt x="53590" y="3942"/>
                  </a:lnTo>
                  <a:cubicBezTo>
                    <a:pt x="53257" y="4216"/>
                    <a:pt x="52995" y="4632"/>
                    <a:pt x="52995" y="5180"/>
                  </a:cubicBezTo>
                  <a:cubicBezTo>
                    <a:pt x="52459" y="5335"/>
                    <a:pt x="52066" y="5704"/>
                    <a:pt x="51888" y="6228"/>
                  </a:cubicBezTo>
                  <a:cubicBezTo>
                    <a:pt x="51745" y="6621"/>
                    <a:pt x="51769" y="7014"/>
                    <a:pt x="51923" y="7383"/>
                  </a:cubicBezTo>
                  <a:lnTo>
                    <a:pt x="48494" y="13645"/>
                  </a:lnTo>
                  <a:cubicBezTo>
                    <a:pt x="47911" y="13288"/>
                    <a:pt x="47078" y="13110"/>
                    <a:pt x="46089" y="13026"/>
                  </a:cubicBezTo>
                  <a:lnTo>
                    <a:pt x="46089" y="12895"/>
                  </a:lnTo>
                  <a:lnTo>
                    <a:pt x="44565" y="12907"/>
                  </a:lnTo>
                  <a:lnTo>
                    <a:pt x="43649" y="12907"/>
                  </a:lnTo>
                  <a:cubicBezTo>
                    <a:pt x="42934" y="12907"/>
                    <a:pt x="42160" y="12895"/>
                    <a:pt x="41410" y="12895"/>
                  </a:cubicBezTo>
                  <a:cubicBezTo>
                    <a:pt x="40636" y="12871"/>
                    <a:pt x="39827" y="12871"/>
                    <a:pt x="39053" y="12871"/>
                  </a:cubicBezTo>
                  <a:cubicBezTo>
                    <a:pt x="35374" y="12871"/>
                    <a:pt x="33469" y="13026"/>
                    <a:pt x="32504" y="13729"/>
                  </a:cubicBezTo>
                  <a:cubicBezTo>
                    <a:pt x="32016" y="13931"/>
                    <a:pt x="31623" y="14348"/>
                    <a:pt x="31445" y="14872"/>
                  </a:cubicBezTo>
                  <a:cubicBezTo>
                    <a:pt x="31421" y="14943"/>
                    <a:pt x="31409" y="15038"/>
                    <a:pt x="31385" y="15110"/>
                  </a:cubicBezTo>
                  <a:lnTo>
                    <a:pt x="27301" y="7656"/>
                  </a:lnTo>
                  <a:cubicBezTo>
                    <a:pt x="27456" y="7299"/>
                    <a:pt x="27480" y="6906"/>
                    <a:pt x="27361" y="6525"/>
                  </a:cubicBezTo>
                  <a:cubicBezTo>
                    <a:pt x="27218" y="6109"/>
                    <a:pt x="26849" y="5632"/>
                    <a:pt x="26230" y="5454"/>
                  </a:cubicBezTo>
                  <a:lnTo>
                    <a:pt x="26253" y="4680"/>
                  </a:lnTo>
                  <a:lnTo>
                    <a:pt x="20491" y="251"/>
                  </a:lnTo>
                  <a:lnTo>
                    <a:pt x="20491" y="251"/>
                  </a:lnTo>
                  <a:lnTo>
                    <a:pt x="20991" y="7490"/>
                  </a:lnTo>
                  <a:lnTo>
                    <a:pt x="21622" y="7895"/>
                  </a:lnTo>
                  <a:cubicBezTo>
                    <a:pt x="21551" y="8109"/>
                    <a:pt x="21527" y="8335"/>
                    <a:pt x="21551" y="8585"/>
                  </a:cubicBezTo>
                  <a:cubicBezTo>
                    <a:pt x="21562" y="8788"/>
                    <a:pt x="21646" y="8990"/>
                    <a:pt x="21741" y="9180"/>
                  </a:cubicBezTo>
                  <a:cubicBezTo>
                    <a:pt x="20765" y="9764"/>
                    <a:pt x="19765" y="9895"/>
                    <a:pt x="18586" y="10050"/>
                  </a:cubicBezTo>
                  <a:cubicBezTo>
                    <a:pt x="16324" y="10347"/>
                    <a:pt x="13526" y="10704"/>
                    <a:pt x="10823" y="14753"/>
                  </a:cubicBezTo>
                  <a:lnTo>
                    <a:pt x="10311" y="15515"/>
                  </a:lnTo>
                  <a:lnTo>
                    <a:pt x="11347" y="17420"/>
                  </a:lnTo>
                  <a:cubicBezTo>
                    <a:pt x="9513" y="18551"/>
                    <a:pt x="7442" y="19217"/>
                    <a:pt x="4894" y="19503"/>
                  </a:cubicBezTo>
                  <a:lnTo>
                    <a:pt x="0" y="20039"/>
                  </a:lnTo>
                  <a:lnTo>
                    <a:pt x="4358" y="22325"/>
                  </a:lnTo>
                  <a:cubicBezTo>
                    <a:pt x="5525" y="22932"/>
                    <a:pt x="6311" y="23325"/>
                    <a:pt x="7203" y="23730"/>
                  </a:cubicBezTo>
                  <a:cubicBezTo>
                    <a:pt x="6977" y="24099"/>
                    <a:pt x="6739" y="24468"/>
                    <a:pt x="6418" y="24932"/>
                  </a:cubicBezTo>
                  <a:lnTo>
                    <a:pt x="4525" y="27659"/>
                  </a:lnTo>
                  <a:lnTo>
                    <a:pt x="7811" y="27302"/>
                  </a:lnTo>
                  <a:cubicBezTo>
                    <a:pt x="13073" y="26730"/>
                    <a:pt x="16895" y="24647"/>
                    <a:pt x="20217" y="20539"/>
                  </a:cubicBezTo>
                  <a:lnTo>
                    <a:pt x="20848" y="19753"/>
                  </a:lnTo>
                  <a:lnTo>
                    <a:pt x="19955" y="18086"/>
                  </a:lnTo>
                  <a:cubicBezTo>
                    <a:pt x="20955" y="17705"/>
                    <a:pt x="21789" y="17622"/>
                    <a:pt x="22610" y="17527"/>
                  </a:cubicBezTo>
                  <a:cubicBezTo>
                    <a:pt x="23801" y="17408"/>
                    <a:pt x="25015" y="17277"/>
                    <a:pt x="26325" y="16408"/>
                  </a:cubicBezTo>
                  <a:lnTo>
                    <a:pt x="27146" y="17872"/>
                  </a:lnTo>
                  <a:lnTo>
                    <a:pt x="22741" y="19706"/>
                  </a:lnTo>
                  <a:lnTo>
                    <a:pt x="27956" y="47685"/>
                  </a:lnTo>
                  <a:lnTo>
                    <a:pt x="29528" y="48209"/>
                  </a:lnTo>
                  <a:lnTo>
                    <a:pt x="25361" y="55793"/>
                  </a:lnTo>
                  <a:cubicBezTo>
                    <a:pt x="24718" y="56151"/>
                    <a:pt x="24241" y="56746"/>
                    <a:pt x="24051" y="57508"/>
                  </a:cubicBezTo>
                  <a:cubicBezTo>
                    <a:pt x="23706" y="58806"/>
                    <a:pt x="24301" y="60127"/>
                    <a:pt x="25515" y="60818"/>
                  </a:cubicBezTo>
                  <a:lnTo>
                    <a:pt x="25551" y="60842"/>
                  </a:lnTo>
                  <a:lnTo>
                    <a:pt x="25599" y="60853"/>
                  </a:lnTo>
                  <a:cubicBezTo>
                    <a:pt x="26063" y="61068"/>
                    <a:pt x="26515" y="61187"/>
                    <a:pt x="26992" y="61187"/>
                  </a:cubicBezTo>
                  <a:cubicBezTo>
                    <a:pt x="28206" y="61187"/>
                    <a:pt x="29278" y="60413"/>
                    <a:pt x="29659" y="59270"/>
                  </a:cubicBezTo>
                  <a:cubicBezTo>
                    <a:pt x="29778" y="58925"/>
                    <a:pt x="29825" y="58579"/>
                    <a:pt x="29813" y="58234"/>
                  </a:cubicBezTo>
                  <a:lnTo>
                    <a:pt x="34421" y="49828"/>
                  </a:lnTo>
                  <a:lnTo>
                    <a:pt x="40589" y="51888"/>
                  </a:lnTo>
                  <a:lnTo>
                    <a:pt x="45006" y="50412"/>
                  </a:lnTo>
                  <a:lnTo>
                    <a:pt x="49423" y="58460"/>
                  </a:lnTo>
                  <a:cubicBezTo>
                    <a:pt x="49411" y="58806"/>
                    <a:pt x="49459" y="59163"/>
                    <a:pt x="49578" y="59508"/>
                  </a:cubicBezTo>
                  <a:cubicBezTo>
                    <a:pt x="49983" y="60651"/>
                    <a:pt x="51066" y="61425"/>
                    <a:pt x="52281" y="61425"/>
                  </a:cubicBezTo>
                  <a:cubicBezTo>
                    <a:pt x="52757" y="61425"/>
                    <a:pt x="53221" y="61306"/>
                    <a:pt x="53650" y="61080"/>
                  </a:cubicBezTo>
                  <a:lnTo>
                    <a:pt x="53697" y="61068"/>
                  </a:lnTo>
                  <a:lnTo>
                    <a:pt x="53745" y="61032"/>
                  </a:lnTo>
                  <a:cubicBezTo>
                    <a:pt x="54959" y="60318"/>
                    <a:pt x="55543" y="59044"/>
                    <a:pt x="55198" y="57758"/>
                  </a:cubicBezTo>
                  <a:cubicBezTo>
                    <a:pt x="54995" y="57020"/>
                    <a:pt x="54519" y="56424"/>
                    <a:pt x="53888" y="56055"/>
                  </a:cubicBezTo>
                  <a:lnTo>
                    <a:pt x="49887" y="48757"/>
                  </a:lnTo>
                  <a:lnTo>
                    <a:pt x="53209" y="47661"/>
                  </a:lnTo>
                  <a:lnTo>
                    <a:pt x="58412" y="19706"/>
                  </a:lnTo>
                  <a:lnTo>
                    <a:pt x="52364" y="17134"/>
                  </a:lnTo>
                  <a:lnTo>
                    <a:pt x="52900" y="16146"/>
                  </a:lnTo>
                  <a:cubicBezTo>
                    <a:pt x="54221" y="17027"/>
                    <a:pt x="55424" y="17158"/>
                    <a:pt x="56603" y="17277"/>
                  </a:cubicBezTo>
                  <a:cubicBezTo>
                    <a:pt x="57424" y="17372"/>
                    <a:pt x="58257" y="17443"/>
                    <a:pt x="59270" y="17836"/>
                  </a:cubicBezTo>
                  <a:lnTo>
                    <a:pt x="58377" y="19503"/>
                  </a:lnTo>
                  <a:lnTo>
                    <a:pt x="59008" y="20289"/>
                  </a:lnTo>
                  <a:cubicBezTo>
                    <a:pt x="62341" y="24397"/>
                    <a:pt x="66175" y="26480"/>
                    <a:pt x="71414" y="27040"/>
                  </a:cubicBezTo>
                  <a:lnTo>
                    <a:pt x="74700" y="27397"/>
                  </a:lnTo>
                  <a:lnTo>
                    <a:pt x="72807" y="24682"/>
                  </a:lnTo>
                  <a:cubicBezTo>
                    <a:pt x="72485" y="24218"/>
                    <a:pt x="72247" y="23861"/>
                    <a:pt x="72021" y="23468"/>
                  </a:cubicBezTo>
                  <a:cubicBezTo>
                    <a:pt x="72926" y="23075"/>
                    <a:pt x="73700" y="22682"/>
                    <a:pt x="74867" y="22075"/>
                  </a:cubicBezTo>
                  <a:lnTo>
                    <a:pt x="79224" y="19777"/>
                  </a:lnTo>
                  <a:lnTo>
                    <a:pt x="74331" y="19241"/>
                  </a:lnTo>
                  <a:cubicBezTo>
                    <a:pt x="71783" y="18967"/>
                    <a:pt x="69699" y="18289"/>
                    <a:pt x="67878" y="17158"/>
                  </a:cubicBezTo>
                  <a:lnTo>
                    <a:pt x="68914" y="15253"/>
                  </a:lnTo>
                  <a:lnTo>
                    <a:pt x="68402" y="14503"/>
                  </a:lnTo>
                  <a:cubicBezTo>
                    <a:pt x="65699" y="10431"/>
                    <a:pt x="62877" y="10073"/>
                    <a:pt x="60639" y="9800"/>
                  </a:cubicBezTo>
                  <a:cubicBezTo>
                    <a:pt x="59472" y="9633"/>
                    <a:pt x="58472" y="9514"/>
                    <a:pt x="57484" y="8930"/>
                  </a:cubicBezTo>
                  <a:cubicBezTo>
                    <a:pt x="57567" y="8764"/>
                    <a:pt x="57626" y="8573"/>
                    <a:pt x="57662" y="8371"/>
                  </a:cubicBezTo>
                  <a:cubicBezTo>
                    <a:pt x="57686" y="8109"/>
                    <a:pt x="57662" y="7859"/>
                    <a:pt x="57579" y="7633"/>
                  </a:cubicBezTo>
                  <a:lnTo>
                    <a:pt x="58234" y="7240"/>
                  </a:lnTo>
                  <a:lnTo>
                    <a:pt x="58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760000" algn="bl" rotWithShape="0">
                <a:srgbClr val="000000">
                  <a:alpha val="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051;p45"/>
            <p:cNvSpPr/>
            <p:nvPr/>
          </p:nvSpPr>
          <p:spPr>
            <a:xfrm>
              <a:off x="2649125" y="5112675"/>
              <a:ext cx="702500" cy="1250750"/>
            </a:xfrm>
            <a:custGeom>
              <a:avLst/>
              <a:gdLst/>
              <a:ahLst/>
              <a:cxnLst/>
              <a:rect l="l" t="t" r="r" b="b"/>
              <a:pathLst>
                <a:path w="28100" h="50030" extrusionOk="0">
                  <a:moveTo>
                    <a:pt x="27147" y="0"/>
                  </a:moveTo>
                  <a:lnTo>
                    <a:pt x="28099" y="524"/>
                  </a:lnTo>
                  <a:lnTo>
                    <a:pt x="906" y="50030"/>
                  </a:lnTo>
                  <a:lnTo>
                    <a:pt x="1" y="49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052;p45"/>
            <p:cNvSpPr/>
            <p:nvPr/>
          </p:nvSpPr>
          <p:spPr>
            <a:xfrm>
              <a:off x="2626800" y="5101350"/>
              <a:ext cx="701000" cy="1249875"/>
            </a:xfrm>
            <a:custGeom>
              <a:avLst/>
              <a:gdLst/>
              <a:ahLst/>
              <a:cxnLst/>
              <a:rect l="l" t="t" r="r" b="b"/>
              <a:pathLst>
                <a:path w="28040" h="49995" extrusionOk="0">
                  <a:moveTo>
                    <a:pt x="894" y="49995"/>
                  </a:moveTo>
                  <a:lnTo>
                    <a:pt x="1" y="49519"/>
                  </a:lnTo>
                  <a:lnTo>
                    <a:pt x="27195" y="1"/>
                  </a:lnTo>
                  <a:lnTo>
                    <a:pt x="28040" y="4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053;p45"/>
            <p:cNvSpPr/>
            <p:nvPr/>
          </p:nvSpPr>
          <p:spPr>
            <a:xfrm>
              <a:off x="2617575" y="6350625"/>
              <a:ext cx="56875" cy="68475"/>
            </a:xfrm>
            <a:custGeom>
              <a:avLst/>
              <a:gdLst/>
              <a:ahLst/>
              <a:cxnLst/>
              <a:rect l="l" t="t" r="r" b="b"/>
              <a:pathLst>
                <a:path w="2275" h="2739" extrusionOk="0">
                  <a:moveTo>
                    <a:pt x="1263" y="0"/>
                  </a:moveTo>
                  <a:cubicBezTo>
                    <a:pt x="1977" y="381"/>
                    <a:pt x="2275" y="1214"/>
                    <a:pt x="1917" y="1869"/>
                  </a:cubicBezTo>
                  <a:cubicBezTo>
                    <a:pt x="1572" y="2524"/>
                    <a:pt x="715" y="2738"/>
                    <a:pt x="1" y="23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054;p45"/>
            <p:cNvSpPr/>
            <p:nvPr/>
          </p:nvSpPr>
          <p:spPr>
            <a:xfrm>
              <a:off x="2592575" y="6341675"/>
              <a:ext cx="56875" cy="68500"/>
            </a:xfrm>
            <a:custGeom>
              <a:avLst/>
              <a:gdLst/>
              <a:ahLst/>
              <a:cxnLst/>
              <a:rect l="l" t="t" r="r" b="b"/>
              <a:pathLst>
                <a:path w="2275" h="2740" extrusionOk="0">
                  <a:moveTo>
                    <a:pt x="1012" y="2739"/>
                  </a:moveTo>
                  <a:cubicBezTo>
                    <a:pt x="298" y="2370"/>
                    <a:pt x="0" y="1537"/>
                    <a:pt x="358" y="882"/>
                  </a:cubicBezTo>
                  <a:cubicBezTo>
                    <a:pt x="703" y="227"/>
                    <a:pt x="1560" y="1"/>
                    <a:pt x="2275" y="3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055;p45"/>
            <p:cNvSpPr/>
            <p:nvPr/>
          </p:nvSpPr>
          <p:spPr>
            <a:xfrm>
              <a:off x="3293250" y="5086775"/>
              <a:ext cx="74750" cy="43475"/>
            </a:xfrm>
            <a:custGeom>
              <a:avLst/>
              <a:gdLst/>
              <a:ahLst/>
              <a:cxnLst/>
              <a:rect l="l" t="t" r="r" b="b"/>
              <a:pathLst>
                <a:path w="2990" h="1739" extrusionOk="0">
                  <a:moveTo>
                    <a:pt x="295" y="0"/>
                  </a:moveTo>
                  <a:cubicBezTo>
                    <a:pt x="191" y="0"/>
                    <a:pt x="108" y="36"/>
                    <a:pt x="72" y="107"/>
                  </a:cubicBezTo>
                  <a:cubicBezTo>
                    <a:pt x="1" y="238"/>
                    <a:pt x="144" y="441"/>
                    <a:pt x="382" y="584"/>
                  </a:cubicBezTo>
                  <a:lnTo>
                    <a:pt x="2346" y="1631"/>
                  </a:lnTo>
                  <a:cubicBezTo>
                    <a:pt x="2465" y="1703"/>
                    <a:pt x="2590" y="1738"/>
                    <a:pt x="2695" y="1738"/>
                  </a:cubicBezTo>
                  <a:cubicBezTo>
                    <a:pt x="2799" y="1738"/>
                    <a:pt x="2882" y="1703"/>
                    <a:pt x="2918" y="1631"/>
                  </a:cubicBezTo>
                  <a:cubicBezTo>
                    <a:pt x="2989" y="1500"/>
                    <a:pt x="2846" y="1286"/>
                    <a:pt x="2608" y="1155"/>
                  </a:cubicBezTo>
                  <a:lnTo>
                    <a:pt x="644" y="107"/>
                  </a:lnTo>
                  <a:cubicBezTo>
                    <a:pt x="525" y="36"/>
                    <a:pt x="400" y="0"/>
                    <a:pt x="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056;p45"/>
            <p:cNvSpPr/>
            <p:nvPr/>
          </p:nvSpPr>
          <p:spPr>
            <a:xfrm>
              <a:off x="3324800" y="5003725"/>
              <a:ext cx="61950" cy="102700"/>
            </a:xfrm>
            <a:custGeom>
              <a:avLst/>
              <a:gdLst/>
              <a:ahLst/>
              <a:cxnLst/>
              <a:rect l="l" t="t" r="r" b="b"/>
              <a:pathLst>
                <a:path w="2478" h="4108" extrusionOk="0">
                  <a:moveTo>
                    <a:pt x="2477" y="0"/>
                  </a:moveTo>
                  <a:lnTo>
                    <a:pt x="1" y="1905"/>
                  </a:lnTo>
                  <a:lnTo>
                    <a:pt x="60" y="3798"/>
                  </a:lnTo>
                  <a:lnTo>
                    <a:pt x="656" y="4108"/>
                  </a:lnTo>
                  <a:lnTo>
                    <a:pt x="2263" y="3120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057;p45"/>
            <p:cNvSpPr/>
            <p:nvPr/>
          </p:nvSpPr>
          <p:spPr>
            <a:xfrm>
              <a:off x="3240875" y="5104625"/>
              <a:ext cx="399475" cy="321800"/>
            </a:xfrm>
            <a:custGeom>
              <a:avLst/>
              <a:gdLst/>
              <a:ahLst/>
              <a:cxnLst/>
              <a:rect l="l" t="t" r="r" b="b"/>
              <a:pathLst>
                <a:path w="15979" h="12872" extrusionOk="0">
                  <a:moveTo>
                    <a:pt x="2584" y="1"/>
                  </a:moveTo>
                  <a:lnTo>
                    <a:pt x="0" y="4811"/>
                  </a:lnTo>
                  <a:cubicBezTo>
                    <a:pt x="3727" y="10395"/>
                    <a:pt x="5310" y="7132"/>
                    <a:pt x="10192" y="9895"/>
                  </a:cubicBezTo>
                  <a:cubicBezTo>
                    <a:pt x="11383" y="10573"/>
                    <a:pt x="12466" y="11502"/>
                    <a:pt x="13395" y="12871"/>
                  </a:cubicBezTo>
                  <a:lnTo>
                    <a:pt x="15978" y="8049"/>
                  </a:lnTo>
                  <a:cubicBezTo>
                    <a:pt x="11323" y="1108"/>
                    <a:pt x="7227" y="6942"/>
                    <a:pt x="2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058;p45"/>
            <p:cNvSpPr/>
            <p:nvPr/>
          </p:nvSpPr>
          <p:spPr>
            <a:xfrm>
              <a:off x="3466200" y="5346925"/>
              <a:ext cx="111950" cy="74425"/>
            </a:xfrm>
            <a:custGeom>
              <a:avLst/>
              <a:gdLst/>
              <a:ahLst/>
              <a:cxnLst/>
              <a:rect l="l" t="t" r="r" b="b"/>
              <a:pathLst>
                <a:path w="4478" h="2977" extrusionOk="0">
                  <a:moveTo>
                    <a:pt x="1286" y="0"/>
                  </a:moveTo>
                  <a:lnTo>
                    <a:pt x="0" y="2381"/>
                  </a:lnTo>
                  <a:cubicBezTo>
                    <a:pt x="636" y="2207"/>
                    <a:pt x="1209" y="2140"/>
                    <a:pt x="1717" y="2140"/>
                  </a:cubicBezTo>
                  <a:cubicBezTo>
                    <a:pt x="3503" y="2140"/>
                    <a:pt x="4477" y="2977"/>
                    <a:pt x="4477" y="2977"/>
                  </a:cubicBezTo>
                  <a:cubicBezTo>
                    <a:pt x="3572" y="1608"/>
                    <a:pt x="2489" y="667"/>
                    <a:pt x="1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059;p45"/>
            <p:cNvSpPr/>
            <p:nvPr/>
          </p:nvSpPr>
          <p:spPr>
            <a:xfrm>
              <a:off x="3466200" y="5363300"/>
              <a:ext cx="349175" cy="198250"/>
            </a:xfrm>
            <a:custGeom>
              <a:avLst/>
              <a:gdLst/>
              <a:ahLst/>
              <a:cxnLst/>
              <a:rect l="l" t="t" r="r" b="b"/>
              <a:pathLst>
                <a:path w="13967" h="7930" extrusionOk="0">
                  <a:moveTo>
                    <a:pt x="5715" y="0"/>
                  </a:moveTo>
                  <a:lnTo>
                    <a:pt x="4477" y="2322"/>
                  </a:lnTo>
                  <a:cubicBezTo>
                    <a:pt x="4477" y="2322"/>
                    <a:pt x="3503" y="1485"/>
                    <a:pt x="1717" y="1485"/>
                  </a:cubicBezTo>
                  <a:cubicBezTo>
                    <a:pt x="1209" y="1485"/>
                    <a:pt x="636" y="1552"/>
                    <a:pt x="0" y="1726"/>
                  </a:cubicBezTo>
                  <a:cubicBezTo>
                    <a:pt x="3096" y="5525"/>
                    <a:pt x="6537" y="7394"/>
                    <a:pt x="11383" y="7930"/>
                  </a:cubicBezTo>
                  <a:cubicBezTo>
                    <a:pt x="10692" y="6918"/>
                    <a:pt x="10359" y="6346"/>
                    <a:pt x="9740" y="5120"/>
                  </a:cubicBezTo>
                  <a:cubicBezTo>
                    <a:pt x="11383" y="4429"/>
                    <a:pt x="12252" y="4036"/>
                    <a:pt x="13966" y="3108"/>
                  </a:cubicBezTo>
                  <a:cubicBezTo>
                    <a:pt x="10668" y="2750"/>
                    <a:pt x="8037" y="1774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060;p45"/>
            <p:cNvSpPr/>
            <p:nvPr/>
          </p:nvSpPr>
          <p:spPr>
            <a:xfrm>
              <a:off x="2552700" y="5119200"/>
              <a:ext cx="702475" cy="1250475"/>
            </a:xfrm>
            <a:custGeom>
              <a:avLst/>
              <a:gdLst/>
              <a:ahLst/>
              <a:cxnLst/>
              <a:rect l="l" t="t" r="r" b="b"/>
              <a:pathLst>
                <a:path w="28099" h="50019" extrusionOk="0">
                  <a:moveTo>
                    <a:pt x="941" y="1"/>
                  </a:moveTo>
                  <a:lnTo>
                    <a:pt x="0" y="501"/>
                  </a:lnTo>
                  <a:lnTo>
                    <a:pt x="27182" y="50019"/>
                  </a:lnTo>
                  <a:lnTo>
                    <a:pt x="28099" y="4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061;p45"/>
            <p:cNvSpPr/>
            <p:nvPr/>
          </p:nvSpPr>
          <p:spPr>
            <a:xfrm>
              <a:off x="2576200" y="5107600"/>
              <a:ext cx="701300" cy="1249875"/>
            </a:xfrm>
            <a:custGeom>
              <a:avLst/>
              <a:gdLst/>
              <a:ahLst/>
              <a:cxnLst/>
              <a:rect l="l" t="t" r="r" b="b"/>
              <a:pathLst>
                <a:path w="28052" h="49995" extrusionOk="0">
                  <a:moveTo>
                    <a:pt x="27159" y="49995"/>
                  </a:moveTo>
                  <a:lnTo>
                    <a:pt x="28052" y="49519"/>
                  </a:lnTo>
                  <a:lnTo>
                    <a:pt x="870" y="1"/>
                  </a:lnTo>
                  <a:lnTo>
                    <a:pt x="1" y="4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062;p45"/>
            <p:cNvSpPr/>
            <p:nvPr/>
          </p:nvSpPr>
          <p:spPr>
            <a:xfrm>
              <a:off x="3229850" y="6357150"/>
              <a:ext cx="57175" cy="68500"/>
            </a:xfrm>
            <a:custGeom>
              <a:avLst/>
              <a:gdLst/>
              <a:ahLst/>
              <a:cxnLst/>
              <a:rect l="l" t="t" r="r" b="b"/>
              <a:pathLst>
                <a:path w="2287" h="2740" extrusionOk="0">
                  <a:moveTo>
                    <a:pt x="1013" y="1"/>
                  </a:moveTo>
                  <a:cubicBezTo>
                    <a:pt x="298" y="370"/>
                    <a:pt x="1" y="1203"/>
                    <a:pt x="358" y="1858"/>
                  </a:cubicBezTo>
                  <a:cubicBezTo>
                    <a:pt x="703" y="2513"/>
                    <a:pt x="1572" y="2739"/>
                    <a:pt x="2287" y="23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063;p45"/>
            <p:cNvSpPr/>
            <p:nvPr/>
          </p:nvSpPr>
          <p:spPr>
            <a:xfrm>
              <a:off x="3254850" y="6347625"/>
              <a:ext cx="56875" cy="68500"/>
            </a:xfrm>
            <a:custGeom>
              <a:avLst/>
              <a:gdLst/>
              <a:ahLst/>
              <a:cxnLst/>
              <a:rect l="l" t="t" r="r" b="b"/>
              <a:pathLst>
                <a:path w="2275" h="2740" extrusionOk="0">
                  <a:moveTo>
                    <a:pt x="1263" y="2739"/>
                  </a:moveTo>
                  <a:cubicBezTo>
                    <a:pt x="1977" y="2370"/>
                    <a:pt x="2275" y="1537"/>
                    <a:pt x="1918" y="882"/>
                  </a:cubicBezTo>
                  <a:cubicBezTo>
                    <a:pt x="1584" y="227"/>
                    <a:pt x="715" y="1"/>
                    <a:pt x="1" y="3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064;p45"/>
            <p:cNvSpPr/>
            <p:nvPr/>
          </p:nvSpPr>
          <p:spPr>
            <a:xfrm>
              <a:off x="2536325" y="5092950"/>
              <a:ext cx="75025" cy="43325"/>
            </a:xfrm>
            <a:custGeom>
              <a:avLst/>
              <a:gdLst/>
              <a:ahLst/>
              <a:cxnLst/>
              <a:rect l="l" t="t" r="r" b="b"/>
              <a:pathLst>
                <a:path w="3001" h="1733" extrusionOk="0">
                  <a:moveTo>
                    <a:pt x="2700" y="0"/>
                  </a:moveTo>
                  <a:cubicBezTo>
                    <a:pt x="2599" y="0"/>
                    <a:pt x="2477" y="33"/>
                    <a:pt x="2358" y="98"/>
                  </a:cubicBezTo>
                  <a:lnTo>
                    <a:pt x="393" y="1158"/>
                  </a:lnTo>
                  <a:cubicBezTo>
                    <a:pt x="143" y="1289"/>
                    <a:pt x="0" y="1491"/>
                    <a:pt x="84" y="1634"/>
                  </a:cubicBezTo>
                  <a:cubicBezTo>
                    <a:pt x="119" y="1700"/>
                    <a:pt x="200" y="1733"/>
                    <a:pt x="301" y="1733"/>
                  </a:cubicBezTo>
                  <a:cubicBezTo>
                    <a:pt x="402" y="1733"/>
                    <a:pt x="524" y="1700"/>
                    <a:pt x="643" y="1634"/>
                  </a:cubicBezTo>
                  <a:lnTo>
                    <a:pt x="2608" y="575"/>
                  </a:lnTo>
                  <a:cubicBezTo>
                    <a:pt x="2846" y="444"/>
                    <a:pt x="3001" y="229"/>
                    <a:pt x="2917" y="98"/>
                  </a:cubicBezTo>
                  <a:cubicBezTo>
                    <a:pt x="2881" y="33"/>
                    <a:pt x="2801" y="0"/>
                    <a:pt x="2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065;p45"/>
            <p:cNvSpPr/>
            <p:nvPr/>
          </p:nvSpPr>
          <p:spPr>
            <a:xfrm>
              <a:off x="2517575" y="5009675"/>
              <a:ext cx="61925" cy="102725"/>
            </a:xfrm>
            <a:custGeom>
              <a:avLst/>
              <a:gdLst/>
              <a:ahLst/>
              <a:cxnLst/>
              <a:rect l="l" t="t" r="r" b="b"/>
              <a:pathLst>
                <a:path w="2477" h="4109" extrusionOk="0">
                  <a:moveTo>
                    <a:pt x="0" y="0"/>
                  </a:moveTo>
                  <a:lnTo>
                    <a:pt x="214" y="3132"/>
                  </a:lnTo>
                  <a:lnTo>
                    <a:pt x="1822" y="4108"/>
                  </a:lnTo>
                  <a:lnTo>
                    <a:pt x="2417" y="3799"/>
                  </a:lnTo>
                  <a:lnTo>
                    <a:pt x="2477" y="1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066;p45"/>
            <p:cNvSpPr/>
            <p:nvPr/>
          </p:nvSpPr>
          <p:spPr>
            <a:xfrm>
              <a:off x="2263950" y="5110575"/>
              <a:ext cx="399800" cy="321800"/>
            </a:xfrm>
            <a:custGeom>
              <a:avLst/>
              <a:gdLst/>
              <a:ahLst/>
              <a:cxnLst/>
              <a:rect l="l" t="t" r="r" b="b"/>
              <a:pathLst>
                <a:path w="15992" h="12872" extrusionOk="0">
                  <a:moveTo>
                    <a:pt x="13395" y="1"/>
                  </a:moveTo>
                  <a:cubicBezTo>
                    <a:pt x="8752" y="6954"/>
                    <a:pt x="4644" y="1108"/>
                    <a:pt x="1" y="8073"/>
                  </a:cubicBezTo>
                  <a:lnTo>
                    <a:pt x="2597" y="12871"/>
                  </a:lnTo>
                  <a:cubicBezTo>
                    <a:pt x="3501" y="11502"/>
                    <a:pt x="4609" y="10573"/>
                    <a:pt x="5799" y="9895"/>
                  </a:cubicBezTo>
                  <a:cubicBezTo>
                    <a:pt x="10669" y="7133"/>
                    <a:pt x="12252" y="10395"/>
                    <a:pt x="15991" y="4811"/>
                  </a:cubicBezTo>
                  <a:lnTo>
                    <a:pt x="13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067;p45"/>
            <p:cNvSpPr/>
            <p:nvPr/>
          </p:nvSpPr>
          <p:spPr>
            <a:xfrm>
              <a:off x="2325875" y="5352875"/>
              <a:ext cx="111950" cy="74425"/>
            </a:xfrm>
            <a:custGeom>
              <a:avLst/>
              <a:gdLst/>
              <a:ahLst/>
              <a:cxnLst/>
              <a:rect l="l" t="t" r="r" b="b"/>
              <a:pathLst>
                <a:path w="4478" h="2977" extrusionOk="0">
                  <a:moveTo>
                    <a:pt x="3203" y="0"/>
                  </a:moveTo>
                  <a:cubicBezTo>
                    <a:pt x="2013" y="667"/>
                    <a:pt x="917" y="1620"/>
                    <a:pt x="0" y="2977"/>
                  </a:cubicBezTo>
                  <a:cubicBezTo>
                    <a:pt x="0" y="2977"/>
                    <a:pt x="975" y="2140"/>
                    <a:pt x="2760" y="2140"/>
                  </a:cubicBezTo>
                  <a:cubicBezTo>
                    <a:pt x="3268" y="2140"/>
                    <a:pt x="3842" y="2208"/>
                    <a:pt x="4477" y="2382"/>
                  </a:cubicBezTo>
                  <a:lnTo>
                    <a:pt x="3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068;p45"/>
            <p:cNvSpPr/>
            <p:nvPr/>
          </p:nvSpPr>
          <p:spPr>
            <a:xfrm>
              <a:off x="2089225" y="5369550"/>
              <a:ext cx="348900" cy="198250"/>
            </a:xfrm>
            <a:custGeom>
              <a:avLst/>
              <a:gdLst/>
              <a:ahLst/>
              <a:cxnLst/>
              <a:rect l="l" t="t" r="r" b="b"/>
              <a:pathLst>
                <a:path w="13956" h="7930" extrusionOk="0">
                  <a:moveTo>
                    <a:pt x="8240" y="0"/>
                  </a:moveTo>
                  <a:cubicBezTo>
                    <a:pt x="5918" y="1774"/>
                    <a:pt x="3287" y="2750"/>
                    <a:pt x="1" y="3108"/>
                  </a:cubicBezTo>
                  <a:cubicBezTo>
                    <a:pt x="1715" y="4036"/>
                    <a:pt x="2561" y="4417"/>
                    <a:pt x="4228" y="5120"/>
                  </a:cubicBezTo>
                  <a:cubicBezTo>
                    <a:pt x="3597" y="6358"/>
                    <a:pt x="3275" y="6918"/>
                    <a:pt x="2573" y="7930"/>
                  </a:cubicBezTo>
                  <a:cubicBezTo>
                    <a:pt x="7430" y="7394"/>
                    <a:pt x="10859" y="5525"/>
                    <a:pt x="13955" y="1726"/>
                  </a:cubicBezTo>
                  <a:cubicBezTo>
                    <a:pt x="13320" y="1552"/>
                    <a:pt x="12746" y="1485"/>
                    <a:pt x="12238" y="1485"/>
                  </a:cubicBezTo>
                  <a:cubicBezTo>
                    <a:pt x="10453" y="1485"/>
                    <a:pt x="9478" y="2322"/>
                    <a:pt x="9478" y="2322"/>
                  </a:cubicBezTo>
                  <a:lnTo>
                    <a:pt x="8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069;p45"/>
            <p:cNvSpPr/>
            <p:nvPr/>
          </p:nvSpPr>
          <p:spPr>
            <a:xfrm>
              <a:off x="2976250" y="5345425"/>
              <a:ext cx="403350" cy="834950"/>
            </a:xfrm>
            <a:custGeom>
              <a:avLst/>
              <a:gdLst/>
              <a:ahLst/>
              <a:cxnLst/>
              <a:rect l="l" t="t" r="r" b="b"/>
              <a:pathLst>
                <a:path w="16134" h="33398" extrusionOk="0">
                  <a:moveTo>
                    <a:pt x="7287" y="1"/>
                  </a:moveTo>
                  <a:lnTo>
                    <a:pt x="7287" y="1"/>
                  </a:lnTo>
                  <a:cubicBezTo>
                    <a:pt x="7763" y="1799"/>
                    <a:pt x="9538" y="5013"/>
                    <a:pt x="9764" y="6418"/>
                  </a:cubicBezTo>
                  <a:cubicBezTo>
                    <a:pt x="10180" y="6632"/>
                    <a:pt x="9871" y="7633"/>
                    <a:pt x="10359" y="8109"/>
                  </a:cubicBezTo>
                  <a:cubicBezTo>
                    <a:pt x="10859" y="8585"/>
                    <a:pt x="11014" y="9883"/>
                    <a:pt x="10871" y="10288"/>
                  </a:cubicBezTo>
                  <a:cubicBezTo>
                    <a:pt x="10728" y="10669"/>
                    <a:pt x="10407" y="11359"/>
                    <a:pt x="10597" y="11835"/>
                  </a:cubicBezTo>
                  <a:cubicBezTo>
                    <a:pt x="10800" y="12312"/>
                    <a:pt x="10597" y="12550"/>
                    <a:pt x="10597" y="12550"/>
                  </a:cubicBezTo>
                  <a:lnTo>
                    <a:pt x="10240" y="20860"/>
                  </a:lnTo>
                  <a:cubicBezTo>
                    <a:pt x="9180" y="24778"/>
                    <a:pt x="608" y="28040"/>
                    <a:pt x="1" y="28266"/>
                  </a:cubicBezTo>
                  <a:lnTo>
                    <a:pt x="1" y="33398"/>
                  </a:lnTo>
                  <a:lnTo>
                    <a:pt x="11312" y="29611"/>
                  </a:lnTo>
                  <a:lnTo>
                    <a:pt x="16134" y="373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070;p45"/>
            <p:cNvSpPr/>
            <p:nvPr/>
          </p:nvSpPr>
          <p:spPr>
            <a:xfrm>
              <a:off x="2572925" y="5350775"/>
              <a:ext cx="403350" cy="829300"/>
            </a:xfrm>
            <a:custGeom>
              <a:avLst/>
              <a:gdLst/>
              <a:ahLst/>
              <a:cxnLst/>
              <a:rect l="l" t="t" r="r" b="b"/>
              <a:pathLst>
                <a:path w="16134" h="33172" extrusionOk="0">
                  <a:moveTo>
                    <a:pt x="8418" y="1"/>
                  </a:moveTo>
                  <a:lnTo>
                    <a:pt x="1" y="3501"/>
                  </a:lnTo>
                  <a:lnTo>
                    <a:pt x="4823" y="29386"/>
                  </a:lnTo>
                  <a:lnTo>
                    <a:pt x="16134" y="33172"/>
                  </a:lnTo>
                  <a:lnTo>
                    <a:pt x="16134" y="28028"/>
                  </a:lnTo>
                  <a:cubicBezTo>
                    <a:pt x="16131" y="28034"/>
                    <a:pt x="16127" y="28036"/>
                    <a:pt x="16123" y="28036"/>
                  </a:cubicBezTo>
                  <a:cubicBezTo>
                    <a:pt x="16111" y="28036"/>
                    <a:pt x="16098" y="28016"/>
                    <a:pt x="16098" y="28016"/>
                  </a:cubicBezTo>
                  <a:cubicBezTo>
                    <a:pt x="16098" y="28016"/>
                    <a:pt x="6918" y="24671"/>
                    <a:pt x="5823" y="20611"/>
                  </a:cubicBezTo>
                  <a:lnTo>
                    <a:pt x="5466" y="12288"/>
                  </a:lnTo>
                  <a:cubicBezTo>
                    <a:pt x="5466" y="12288"/>
                    <a:pt x="5263" y="12050"/>
                    <a:pt x="5466" y="11574"/>
                  </a:cubicBezTo>
                  <a:cubicBezTo>
                    <a:pt x="5656" y="11098"/>
                    <a:pt x="5311" y="10419"/>
                    <a:pt x="5180" y="10026"/>
                  </a:cubicBezTo>
                  <a:cubicBezTo>
                    <a:pt x="5049" y="9621"/>
                    <a:pt x="5204" y="8323"/>
                    <a:pt x="5704" y="7847"/>
                  </a:cubicBezTo>
                  <a:cubicBezTo>
                    <a:pt x="6192" y="7371"/>
                    <a:pt x="5882" y="6371"/>
                    <a:pt x="6299" y="6157"/>
                  </a:cubicBezTo>
                  <a:cubicBezTo>
                    <a:pt x="6513" y="4763"/>
                    <a:pt x="7942" y="181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071;p45"/>
            <p:cNvSpPr/>
            <p:nvPr/>
          </p:nvSpPr>
          <p:spPr>
            <a:xfrm>
              <a:off x="2767600" y="5616300"/>
              <a:ext cx="12525" cy="15500"/>
            </a:xfrm>
            <a:custGeom>
              <a:avLst/>
              <a:gdLst/>
              <a:ahLst/>
              <a:cxnLst/>
              <a:rect l="l" t="t" r="r" b="b"/>
              <a:pathLst>
                <a:path w="501" h="620" extrusionOk="0">
                  <a:moveTo>
                    <a:pt x="250" y="0"/>
                  </a:moveTo>
                  <a:cubicBezTo>
                    <a:pt x="96" y="0"/>
                    <a:pt x="0" y="143"/>
                    <a:pt x="0" y="310"/>
                  </a:cubicBezTo>
                  <a:cubicBezTo>
                    <a:pt x="0" y="489"/>
                    <a:pt x="119" y="619"/>
                    <a:pt x="250" y="619"/>
                  </a:cubicBezTo>
                  <a:cubicBezTo>
                    <a:pt x="381" y="619"/>
                    <a:pt x="500" y="489"/>
                    <a:pt x="500" y="310"/>
                  </a:cubicBezTo>
                  <a:cubicBezTo>
                    <a:pt x="500" y="131"/>
                    <a:pt x="381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072;p45"/>
            <p:cNvSpPr/>
            <p:nvPr/>
          </p:nvSpPr>
          <p:spPr>
            <a:xfrm>
              <a:off x="2773550" y="5566300"/>
              <a:ext cx="13425" cy="15800"/>
            </a:xfrm>
            <a:custGeom>
              <a:avLst/>
              <a:gdLst/>
              <a:ahLst/>
              <a:cxnLst/>
              <a:rect l="l" t="t" r="r" b="b"/>
              <a:pathLst>
                <a:path w="537" h="632" extrusionOk="0">
                  <a:moveTo>
                    <a:pt x="262" y="0"/>
                  </a:moveTo>
                  <a:cubicBezTo>
                    <a:pt x="131" y="0"/>
                    <a:pt x="12" y="143"/>
                    <a:pt x="0" y="310"/>
                  </a:cubicBezTo>
                  <a:cubicBezTo>
                    <a:pt x="0" y="488"/>
                    <a:pt x="120" y="631"/>
                    <a:pt x="262" y="631"/>
                  </a:cubicBezTo>
                  <a:cubicBezTo>
                    <a:pt x="417" y="631"/>
                    <a:pt x="536" y="476"/>
                    <a:pt x="536" y="310"/>
                  </a:cubicBezTo>
                  <a:cubicBezTo>
                    <a:pt x="536" y="143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1073;p45"/>
            <p:cNvSpPr/>
            <p:nvPr/>
          </p:nvSpPr>
          <p:spPr>
            <a:xfrm>
              <a:off x="2854225" y="5637425"/>
              <a:ext cx="13700" cy="16400"/>
            </a:xfrm>
            <a:custGeom>
              <a:avLst/>
              <a:gdLst/>
              <a:ahLst/>
              <a:cxnLst/>
              <a:rect l="l" t="t" r="r" b="b"/>
              <a:pathLst>
                <a:path w="548" h="656" extrusionOk="0">
                  <a:moveTo>
                    <a:pt x="262" y="1"/>
                  </a:moveTo>
                  <a:cubicBezTo>
                    <a:pt x="119" y="1"/>
                    <a:pt x="0" y="144"/>
                    <a:pt x="0" y="334"/>
                  </a:cubicBezTo>
                  <a:cubicBezTo>
                    <a:pt x="0" y="513"/>
                    <a:pt x="119" y="656"/>
                    <a:pt x="262" y="656"/>
                  </a:cubicBezTo>
                  <a:cubicBezTo>
                    <a:pt x="429" y="656"/>
                    <a:pt x="548" y="513"/>
                    <a:pt x="548" y="334"/>
                  </a:cubicBezTo>
                  <a:cubicBezTo>
                    <a:pt x="548" y="144"/>
                    <a:pt x="417" y="1"/>
                    <a:pt x="2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1074;p45"/>
            <p:cNvSpPr/>
            <p:nvPr/>
          </p:nvSpPr>
          <p:spPr>
            <a:xfrm>
              <a:off x="2867900" y="5564500"/>
              <a:ext cx="14925" cy="17900"/>
            </a:xfrm>
            <a:custGeom>
              <a:avLst/>
              <a:gdLst/>
              <a:ahLst/>
              <a:cxnLst/>
              <a:rect l="l" t="t" r="r" b="b"/>
              <a:pathLst>
                <a:path w="597" h="716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65" y="715"/>
                    <a:pt x="596" y="548"/>
                    <a:pt x="596" y="358"/>
                  </a:cubicBezTo>
                  <a:cubicBezTo>
                    <a:pt x="596" y="167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1075;p45"/>
            <p:cNvSpPr/>
            <p:nvPr/>
          </p:nvSpPr>
          <p:spPr>
            <a:xfrm>
              <a:off x="3170925" y="5616300"/>
              <a:ext cx="12525" cy="15500"/>
            </a:xfrm>
            <a:custGeom>
              <a:avLst/>
              <a:gdLst/>
              <a:ahLst/>
              <a:cxnLst/>
              <a:rect l="l" t="t" r="r" b="b"/>
              <a:pathLst>
                <a:path w="501" h="620" extrusionOk="0">
                  <a:moveTo>
                    <a:pt x="250" y="0"/>
                  </a:moveTo>
                  <a:cubicBezTo>
                    <a:pt x="119" y="0"/>
                    <a:pt x="0" y="143"/>
                    <a:pt x="0" y="310"/>
                  </a:cubicBezTo>
                  <a:cubicBezTo>
                    <a:pt x="0" y="489"/>
                    <a:pt x="119" y="619"/>
                    <a:pt x="250" y="619"/>
                  </a:cubicBezTo>
                  <a:cubicBezTo>
                    <a:pt x="381" y="619"/>
                    <a:pt x="500" y="489"/>
                    <a:pt x="500" y="310"/>
                  </a:cubicBezTo>
                  <a:cubicBezTo>
                    <a:pt x="500" y="131"/>
                    <a:pt x="381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1076;p45"/>
            <p:cNvSpPr/>
            <p:nvPr/>
          </p:nvSpPr>
          <p:spPr>
            <a:xfrm>
              <a:off x="3164075" y="5566300"/>
              <a:ext cx="13425" cy="15800"/>
            </a:xfrm>
            <a:custGeom>
              <a:avLst/>
              <a:gdLst/>
              <a:ahLst/>
              <a:cxnLst/>
              <a:rect l="l" t="t" r="r" b="b"/>
              <a:pathLst>
                <a:path w="537" h="632" extrusionOk="0">
                  <a:moveTo>
                    <a:pt x="274" y="0"/>
                  </a:moveTo>
                  <a:cubicBezTo>
                    <a:pt x="120" y="0"/>
                    <a:pt x="0" y="143"/>
                    <a:pt x="0" y="310"/>
                  </a:cubicBezTo>
                  <a:cubicBezTo>
                    <a:pt x="0" y="488"/>
                    <a:pt x="120" y="631"/>
                    <a:pt x="274" y="631"/>
                  </a:cubicBezTo>
                  <a:cubicBezTo>
                    <a:pt x="417" y="631"/>
                    <a:pt x="536" y="476"/>
                    <a:pt x="536" y="310"/>
                  </a:cubicBezTo>
                  <a:cubicBezTo>
                    <a:pt x="536" y="143"/>
                    <a:pt x="417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077;p45"/>
            <p:cNvSpPr/>
            <p:nvPr/>
          </p:nvSpPr>
          <p:spPr>
            <a:xfrm>
              <a:off x="3067625" y="5564500"/>
              <a:ext cx="15500" cy="17900"/>
            </a:xfrm>
            <a:custGeom>
              <a:avLst/>
              <a:gdLst/>
              <a:ahLst/>
              <a:cxnLst/>
              <a:rect l="l" t="t" r="r" b="b"/>
              <a:pathLst>
                <a:path w="620" h="716" extrusionOk="0">
                  <a:moveTo>
                    <a:pt x="322" y="1"/>
                  </a:moveTo>
                  <a:cubicBezTo>
                    <a:pt x="156" y="1"/>
                    <a:pt x="1" y="167"/>
                    <a:pt x="1" y="358"/>
                  </a:cubicBezTo>
                  <a:cubicBezTo>
                    <a:pt x="1" y="548"/>
                    <a:pt x="156" y="715"/>
                    <a:pt x="322" y="715"/>
                  </a:cubicBezTo>
                  <a:cubicBezTo>
                    <a:pt x="477" y="715"/>
                    <a:pt x="620" y="548"/>
                    <a:pt x="620" y="358"/>
                  </a:cubicBezTo>
                  <a:cubicBezTo>
                    <a:pt x="620" y="167"/>
                    <a:pt x="477" y="1"/>
                    <a:pt x="3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1078;p45"/>
            <p:cNvSpPr/>
            <p:nvPr/>
          </p:nvSpPr>
          <p:spPr>
            <a:xfrm>
              <a:off x="3083400" y="5637425"/>
              <a:ext cx="13725" cy="16400"/>
            </a:xfrm>
            <a:custGeom>
              <a:avLst/>
              <a:gdLst/>
              <a:ahLst/>
              <a:cxnLst/>
              <a:rect l="l" t="t" r="r" b="b"/>
              <a:pathLst>
                <a:path w="549" h="656" extrusionOk="0">
                  <a:moveTo>
                    <a:pt x="263" y="1"/>
                  </a:moveTo>
                  <a:cubicBezTo>
                    <a:pt x="120" y="1"/>
                    <a:pt x="1" y="144"/>
                    <a:pt x="1" y="334"/>
                  </a:cubicBezTo>
                  <a:cubicBezTo>
                    <a:pt x="1" y="513"/>
                    <a:pt x="120" y="656"/>
                    <a:pt x="263" y="656"/>
                  </a:cubicBezTo>
                  <a:cubicBezTo>
                    <a:pt x="429" y="656"/>
                    <a:pt x="549" y="513"/>
                    <a:pt x="549" y="334"/>
                  </a:cubicBezTo>
                  <a:cubicBezTo>
                    <a:pt x="549" y="144"/>
                    <a:pt x="418" y="1"/>
                    <a:pt x="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1079;p45"/>
            <p:cNvSpPr/>
            <p:nvPr/>
          </p:nvSpPr>
          <p:spPr>
            <a:xfrm>
              <a:off x="3156325" y="5737150"/>
              <a:ext cx="9550" cy="14300"/>
            </a:xfrm>
            <a:custGeom>
              <a:avLst/>
              <a:gdLst/>
              <a:ahLst/>
              <a:cxnLst/>
              <a:rect l="l" t="t" r="r" b="b"/>
              <a:pathLst>
                <a:path w="382" h="572" extrusionOk="0">
                  <a:moveTo>
                    <a:pt x="191" y="0"/>
                  </a:moveTo>
                  <a:cubicBezTo>
                    <a:pt x="84" y="0"/>
                    <a:pt x="1" y="131"/>
                    <a:pt x="1" y="286"/>
                  </a:cubicBezTo>
                  <a:cubicBezTo>
                    <a:pt x="1" y="429"/>
                    <a:pt x="84" y="572"/>
                    <a:pt x="191" y="572"/>
                  </a:cubicBezTo>
                  <a:cubicBezTo>
                    <a:pt x="299" y="572"/>
                    <a:pt x="382" y="453"/>
                    <a:pt x="382" y="286"/>
                  </a:cubicBezTo>
                  <a:cubicBezTo>
                    <a:pt x="382" y="131"/>
                    <a:pt x="299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1080;p45"/>
            <p:cNvSpPr/>
            <p:nvPr/>
          </p:nvSpPr>
          <p:spPr>
            <a:xfrm>
              <a:off x="3153350" y="5797875"/>
              <a:ext cx="11050" cy="16375"/>
            </a:xfrm>
            <a:custGeom>
              <a:avLst/>
              <a:gdLst/>
              <a:ahLst/>
              <a:cxnLst/>
              <a:rect l="l" t="t" r="r" b="b"/>
              <a:pathLst>
                <a:path w="442" h="655" extrusionOk="0">
                  <a:moveTo>
                    <a:pt x="227" y="0"/>
                  </a:moveTo>
                  <a:cubicBezTo>
                    <a:pt x="108" y="0"/>
                    <a:pt x="1" y="131"/>
                    <a:pt x="1" y="322"/>
                  </a:cubicBezTo>
                  <a:cubicBezTo>
                    <a:pt x="1" y="500"/>
                    <a:pt x="108" y="655"/>
                    <a:pt x="227" y="655"/>
                  </a:cubicBezTo>
                  <a:cubicBezTo>
                    <a:pt x="346" y="655"/>
                    <a:pt x="441" y="500"/>
                    <a:pt x="441" y="322"/>
                  </a:cubicBezTo>
                  <a:cubicBezTo>
                    <a:pt x="441" y="143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1081;p45"/>
            <p:cNvSpPr/>
            <p:nvPr/>
          </p:nvSpPr>
          <p:spPr>
            <a:xfrm>
              <a:off x="3104550" y="5812750"/>
              <a:ext cx="10425" cy="16400"/>
            </a:xfrm>
            <a:custGeom>
              <a:avLst/>
              <a:gdLst/>
              <a:ahLst/>
              <a:cxnLst/>
              <a:rect l="l" t="t" r="r" b="b"/>
              <a:pathLst>
                <a:path w="417" h="656" extrusionOk="0">
                  <a:moveTo>
                    <a:pt x="215" y="0"/>
                  </a:moveTo>
                  <a:cubicBezTo>
                    <a:pt x="95" y="0"/>
                    <a:pt x="0" y="143"/>
                    <a:pt x="0" y="322"/>
                  </a:cubicBezTo>
                  <a:cubicBezTo>
                    <a:pt x="0" y="501"/>
                    <a:pt x="95" y="655"/>
                    <a:pt x="215" y="655"/>
                  </a:cubicBezTo>
                  <a:cubicBezTo>
                    <a:pt x="322" y="655"/>
                    <a:pt x="417" y="501"/>
                    <a:pt x="417" y="322"/>
                  </a:cubicBezTo>
                  <a:cubicBezTo>
                    <a:pt x="417" y="143"/>
                    <a:pt x="322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1082;p45"/>
            <p:cNvSpPr/>
            <p:nvPr/>
          </p:nvSpPr>
          <p:spPr>
            <a:xfrm>
              <a:off x="3104550" y="5745475"/>
              <a:ext cx="10425" cy="15500"/>
            </a:xfrm>
            <a:custGeom>
              <a:avLst/>
              <a:gdLst/>
              <a:ahLst/>
              <a:cxnLst/>
              <a:rect l="l" t="t" r="r" b="b"/>
              <a:pathLst>
                <a:path w="417" h="620" extrusionOk="0">
                  <a:moveTo>
                    <a:pt x="215" y="1"/>
                  </a:moveTo>
                  <a:cubicBezTo>
                    <a:pt x="95" y="1"/>
                    <a:pt x="0" y="144"/>
                    <a:pt x="0" y="310"/>
                  </a:cubicBezTo>
                  <a:cubicBezTo>
                    <a:pt x="0" y="489"/>
                    <a:pt x="95" y="620"/>
                    <a:pt x="215" y="620"/>
                  </a:cubicBezTo>
                  <a:cubicBezTo>
                    <a:pt x="322" y="620"/>
                    <a:pt x="417" y="465"/>
                    <a:pt x="417" y="310"/>
                  </a:cubicBezTo>
                  <a:cubicBezTo>
                    <a:pt x="417" y="132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1083;p45"/>
            <p:cNvSpPr/>
            <p:nvPr/>
          </p:nvSpPr>
          <p:spPr>
            <a:xfrm>
              <a:off x="2786350" y="5797875"/>
              <a:ext cx="11325" cy="16375"/>
            </a:xfrm>
            <a:custGeom>
              <a:avLst/>
              <a:gdLst/>
              <a:ahLst/>
              <a:cxnLst/>
              <a:rect l="l" t="t" r="r" b="b"/>
              <a:pathLst>
                <a:path w="453" h="655" extrusionOk="0">
                  <a:moveTo>
                    <a:pt x="227" y="0"/>
                  </a:moveTo>
                  <a:cubicBezTo>
                    <a:pt x="108" y="0"/>
                    <a:pt x="24" y="131"/>
                    <a:pt x="0" y="322"/>
                  </a:cubicBezTo>
                  <a:cubicBezTo>
                    <a:pt x="0" y="500"/>
                    <a:pt x="108" y="655"/>
                    <a:pt x="227" y="655"/>
                  </a:cubicBezTo>
                  <a:cubicBezTo>
                    <a:pt x="346" y="655"/>
                    <a:pt x="453" y="500"/>
                    <a:pt x="453" y="322"/>
                  </a:cubicBezTo>
                  <a:cubicBezTo>
                    <a:pt x="453" y="143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C68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1084;p45"/>
            <p:cNvSpPr/>
            <p:nvPr/>
          </p:nvSpPr>
          <p:spPr>
            <a:xfrm>
              <a:off x="2784850" y="573715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03" y="0"/>
                  </a:moveTo>
                  <a:cubicBezTo>
                    <a:pt x="96" y="0"/>
                    <a:pt x="1" y="131"/>
                    <a:pt x="1" y="286"/>
                  </a:cubicBezTo>
                  <a:cubicBezTo>
                    <a:pt x="1" y="429"/>
                    <a:pt x="96" y="572"/>
                    <a:pt x="203" y="572"/>
                  </a:cubicBezTo>
                  <a:cubicBezTo>
                    <a:pt x="299" y="572"/>
                    <a:pt x="394" y="453"/>
                    <a:pt x="394" y="286"/>
                  </a:cubicBezTo>
                  <a:cubicBezTo>
                    <a:pt x="394" y="131"/>
                    <a:pt x="299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1085;p45"/>
            <p:cNvSpPr/>
            <p:nvPr/>
          </p:nvSpPr>
          <p:spPr>
            <a:xfrm>
              <a:off x="2836050" y="5812750"/>
              <a:ext cx="10450" cy="16400"/>
            </a:xfrm>
            <a:custGeom>
              <a:avLst/>
              <a:gdLst/>
              <a:ahLst/>
              <a:cxnLst/>
              <a:rect l="l" t="t" r="r" b="b"/>
              <a:pathLst>
                <a:path w="418" h="656" extrusionOk="0">
                  <a:moveTo>
                    <a:pt x="203" y="0"/>
                  </a:moveTo>
                  <a:cubicBezTo>
                    <a:pt x="84" y="0"/>
                    <a:pt x="1" y="143"/>
                    <a:pt x="1" y="322"/>
                  </a:cubicBezTo>
                  <a:cubicBezTo>
                    <a:pt x="1" y="501"/>
                    <a:pt x="84" y="655"/>
                    <a:pt x="203" y="655"/>
                  </a:cubicBezTo>
                  <a:cubicBezTo>
                    <a:pt x="322" y="655"/>
                    <a:pt x="417" y="501"/>
                    <a:pt x="417" y="322"/>
                  </a:cubicBezTo>
                  <a:cubicBezTo>
                    <a:pt x="417" y="143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1086;p45"/>
            <p:cNvSpPr/>
            <p:nvPr/>
          </p:nvSpPr>
          <p:spPr>
            <a:xfrm>
              <a:off x="2836050" y="5745475"/>
              <a:ext cx="10450" cy="15500"/>
            </a:xfrm>
            <a:custGeom>
              <a:avLst/>
              <a:gdLst/>
              <a:ahLst/>
              <a:cxnLst/>
              <a:rect l="l" t="t" r="r" b="b"/>
              <a:pathLst>
                <a:path w="418" h="620" extrusionOk="0">
                  <a:moveTo>
                    <a:pt x="203" y="1"/>
                  </a:moveTo>
                  <a:cubicBezTo>
                    <a:pt x="84" y="1"/>
                    <a:pt x="1" y="144"/>
                    <a:pt x="1" y="310"/>
                  </a:cubicBezTo>
                  <a:cubicBezTo>
                    <a:pt x="1" y="489"/>
                    <a:pt x="84" y="620"/>
                    <a:pt x="203" y="620"/>
                  </a:cubicBezTo>
                  <a:cubicBezTo>
                    <a:pt x="322" y="620"/>
                    <a:pt x="417" y="465"/>
                    <a:pt x="417" y="310"/>
                  </a:cubicBezTo>
                  <a:cubicBezTo>
                    <a:pt x="417" y="132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1087;p45"/>
            <p:cNvSpPr/>
            <p:nvPr/>
          </p:nvSpPr>
          <p:spPr>
            <a:xfrm>
              <a:off x="3158125" y="5299900"/>
              <a:ext cx="9250" cy="16075"/>
            </a:xfrm>
            <a:custGeom>
              <a:avLst/>
              <a:gdLst/>
              <a:ahLst/>
              <a:cxnLst/>
              <a:rect l="l" t="t" r="r" b="b"/>
              <a:pathLst>
                <a:path w="370" h="643" extrusionOk="0">
                  <a:moveTo>
                    <a:pt x="119" y="0"/>
                  </a:moveTo>
                  <a:cubicBezTo>
                    <a:pt x="72" y="0"/>
                    <a:pt x="36" y="0"/>
                    <a:pt x="0" y="36"/>
                  </a:cubicBezTo>
                  <a:cubicBezTo>
                    <a:pt x="107" y="274"/>
                    <a:pt x="167" y="476"/>
                    <a:pt x="191" y="643"/>
                  </a:cubicBezTo>
                  <a:cubicBezTo>
                    <a:pt x="298" y="619"/>
                    <a:pt x="369" y="476"/>
                    <a:pt x="369" y="333"/>
                  </a:cubicBezTo>
                  <a:cubicBezTo>
                    <a:pt x="369" y="155"/>
                    <a:pt x="250" y="0"/>
                    <a:pt x="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1088;p45"/>
            <p:cNvSpPr/>
            <p:nvPr/>
          </p:nvSpPr>
          <p:spPr>
            <a:xfrm>
              <a:off x="3154850" y="5300775"/>
              <a:ext cx="8050" cy="15500"/>
            </a:xfrm>
            <a:custGeom>
              <a:avLst/>
              <a:gdLst/>
              <a:ahLst/>
              <a:cxnLst/>
              <a:rect l="l" t="t" r="r" b="b"/>
              <a:pathLst>
                <a:path w="322" h="620" extrusionOk="0">
                  <a:moveTo>
                    <a:pt x="143" y="1"/>
                  </a:moveTo>
                  <a:cubicBezTo>
                    <a:pt x="60" y="60"/>
                    <a:pt x="0" y="156"/>
                    <a:pt x="0" y="298"/>
                  </a:cubicBezTo>
                  <a:cubicBezTo>
                    <a:pt x="0" y="477"/>
                    <a:pt x="119" y="620"/>
                    <a:pt x="250" y="620"/>
                  </a:cubicBezTo>
                  <a:cubicBezTo>
                    <a:pt x="286" y="620"/>
                    <a:pt x="298" y="620"/>
                    <a:pt x="322" y="608"/>
                  </a:cubicBezTo>
                  <a:cubicBezTo>
                    <a:pt x="286" y="441"/>
                    <a:pt x="227" y="239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1089;p45"/>
            <p:cNvSpPr/>
            <p:nvPr/>
          </p:nvSpPr>
          <p:spPr>
            <a:xfrm>
              <a:off x="2976250" y="5374300"/>
              <a:ext cx="384300" cy="783750"/>
            </a:xfrm>
            <a:custGeom>
              <a:avLst/>
              <a:gdLst/>
              <a:ahLst/>
              <a:cxnLst/>
              <a:rect l="l" t="t" r="r" b="b"/>
              <a:pathLst>
                <a:path w="15372" h="31350" extrusionOk="0">
                  <a:moveTo>
                    <a:pt x="7990" y="1"/>
                  </a:moveTo>
                  <a:lnTo>
                    <a:pt x="7990" y="1"/>
                  </a:lnTo>
                  <a:cubicBezTo>
                    <a:pt x="8442" y="1715"/>
                    <a:pt x="9097" y="4311"/>
                    <a:pt x="9311" y="5644"/>
                  </a:cubicBezTo>
                  <a:cubicBezTo>
                    <a:pt x="9716" y="5847"/>
                    <a:pt x="9407" y="6787"/>
                    <a:pt x="9883" y="7251"/>
                  </a:cubicBezTo>
                  <a:cubicBezTo>
                    <a:pt x="10359" y="7716"/>
                    <a:pt x="10502" y="8930"/>
                    <a:pt x="10371" y="9323"/>
                  </a:cubicBezTo>
                  <a:cubicBezTo>
                    <a:pt x="10240" y="9692"/>
                    <a:pt x="9907" y="10335"/>
                    <a:pt x="10109" y="10800"/>
                  </a:cubicBezTo>
                  <a:cubicBezTo>
                    <a:pt x="10300" y="11252"/>
                    <a:pt x="10109" y="11478"/>
                    <a:pt x="10109" y="11478"/>
                  </a:cubicBezTo>
                  <a:lnTo>
                    <a:pt x="9764" y="19408"/>
                  </a:lnTo>
                  <a:cubicBezTo>
                    <a:pt x="8740" y="23134"/>
                    <a:pt x="584" y="26242"/>
                    <a:pt x="1" y="26456"/>
                  </a:cubicBezTo>
                  <a:lnTo>
                    <a:pt x="1" y="31350"/>
                  </a:lnTo>
                  <a:lnTo>
                    <a:pt x="10776" y="27742"/>
                  </a:lnTo>
                  <a:lnTo>
                    <a:pt x="15372" y="3096"/>
                  </a:lnTo>
                  <a:lnTo>
                    <a:pt x="79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1090;p45"/>
            <p:cNvSpPr/>
            <p:nvPr/>
          </p:nvSpPr>
          <p:spPr>
            <a:xfrm>
              <a:off x="3014050" y="5513275"/>
              <a:ext cx="224450" cy="166150"/>
            </a:xfrm>
            <a:custGeom>
              <a:avLst/>
              <a:gdLst/>
              <a:ahLst/>
              <a:cxnLst/>
              <a:rect l="l" t="t" r="r" b="b"/>
              <a:pathLst>
                <a:path w="8978" h="6646" extrusionOk="0">
                  <a:moveTo>
                    <a:pt x="6525" y="4133"/>
                  </a:moveTo>
                  <a:cubicBezTo>
                    <a:pt x="6656" y="4133"/>
                    <a:pt x="6775" y="4264"/>
                    <a:pt x="6775" y="4443"/>
                  </a:cubicBezTo>
                  <a:cubicBezTo>
                    <a:pt x="6775" y="4603"/>
                    <a:pt x="6676" y="4753"/>
                    <a:pt x="6541" y="4753"/>
                  </a:cubicBezTo>
                  <a:cubicBezTo>
                    <a:pt x="6536" y="4753"/>
                    <a:pt x="6531" y="4753"/>
                    <a:pt x="6525" y="4752"/>
                  </a:cubicBezTo>
                  <a:cubicBezTo>
                    <a:pt x="6371" y="4752"/>
                    <a:pt x="6275" y="4621"/>
                    <a:pt x="6275" y="4443"/>
                  </a:cubicBezTo>
                  <a:cubicBezTo>
                    <a:pt x="6275" y="4264"/>
                    <a:pt x="6394" y="4133"/>
                    <a:pt x="6525" y="4133"/>
                  </a:cubicBezTo>
                  <a:close/>
                  <a:moveTo>
                    <a:pt x="3037" y="4967"/>
                  </a:moveTo>
                  <a:cubicBezTo>
                    <a:pt x="3203" y="4967"/>
                    <a:pt x="3323" y="5110"/>
                    <a:pt x="3323" y="5300"/>
                  </a:cubicBezTo>
                  <a:cubicBezTo>
                    <a:pt x="3323" y="5491"/>
                    <a:pt x="3192" y="5622"/>
                    <a:pt x="3037" y="5622"/>
                  </a:cubicBezTo>
                  <a:cubicBezTo>
                    <a:pt x="2894" y="5622"/>
                    <a:pt x="2775" y="5479"/>
                    <a:pt x="2775" y="5300"/>
                  </a:cubicBezTo>
                  <a:cubicBezTo>
                    <a:pt x="2775" y="5110"/>
                    <a:pt x="2894" y="4967"/>
                    <a:pt x="3037" y="4967"/>
                  </a:cubicBezTo>
                  <a:close/>
                  <a:moveTo>
                    <a:pt x="7605" y="1"/>
                  </a:moveTo>
                  <a:cubicBezTo>
                    <a:pt x="7380" y="1"/>
                    <a:pt x="7441" y="422"/>
                    <a:pt x="7561" y="633"/>
                  </a:cubicBezTo>
                  <a:cubicBezTo>
                    <a:pt x="7723" y="887"/>
                    <a:pt x="7560" y="1588"/>
                    <a:pt x="6792" y="1588"/>
                  </a:cubicBezTo>
                  <a:cubicBezTo>
                    <a:pt x="6767" y="1588"/>
                    <a:pt x="6742" y="1587"/>
                    <a:pt x="6716" y="1585"/>
                  </a:cubicBezTo>
                  <a:cubicBezTo>
                    <a:pt x="6621" y="1573"/>
                    <a:pt x="6478" y="1573"/>
                    <a:pt x="6275" y="1562"/>
                  </a:cubicBezTo>
                  <a:lnTo>
                    <a:pt x="6240" y="2097"/>
                  </a:lnTo>
                  <a:cubicBezTo>
                    <a:pt x="6382" y="2097"/>
                    <a:pt x="6502" y="2240"/>
                    <a:pt x="6502" y="2407"/>
                  </a:cubicBezTo>
                  <a:cubicBezTo>
                    <a:pt x="6502" y="2585"/>
                    <a:pt x="6382" y="2716"/>
                    <a:pt x="6240" y="2716"/>
                  </a:cubicBezTo>
                  <a:lnTo>
                    <a:pt x="6251" y="3026"/>
                  </a:lnTo>
                  <a:lnTo>
                    <a:pt x="6775" y="3014"/>
                  </a:lnTo>
                  <a:lnTo>
                    <a:pt x="6775" y="3014"/>
                  </a:lnTo>
                  <a:cubicBezTo>
                    <a:pt x="6775" y="3014"/>
                    <a:pt x="7144" y="3324"/>
                    <a:pt x="6013" y="3895"/>
                  </a:cubicBezTo>
                  <a:cubicBezTo>
                    <a:pt x="4870" y="4455"/>
                    <a:pt x="1" y="4740"/>
                    <a:pt x="1" y="4740"/>
                  </a:cubicBezTo>
                  <a:cubicBezTo>
                    <a:pt x="48" y="5431"/>
                    <a:pt x="72" y="6062"/>
                    <a:pt x="108" y="6645"/>
                  </a:cubicBezTo>
                  <a:cubicBezTo>
                    <a:pt x="2882" y="6491"/>
                    <a:pt x="6954" y="4740"/>
                    <a:pt x="7561" y="4740"/>
                  </a:cubicBezTo>
                  <a:cubicBezTo>
                    <a:pt x="8180" y="4740"/>
                    <a:pt x="8037" y="5241"/>
                    <a:pt x="8180" y="5622"/>
                  </a:cubicBezTo>
                  <a:cubicBezTo>
                    <a:pt x="8271" y="5876"/>
                    <a:pt x="8423" y="5915"/>
                    <a:pt x="8509" y="5915"/>
                  </a:cubicBezTo>
                  <a:cubicBezTo>
                    <a:pt x="8548" y="5915"/>
                    <a:pt x="8573" y="5907"/>
                    <a:pt x="8573" y="5907"/>
                  </a:cubicBezTo>
                  <a:cubicBezTo>
                    <a:pt x="8573" y="5907"/>
                    <a:pt x="8776" y="5681"/>
                    <a:pt x="8573" y="5217"/>
                  </a:cubicBezTo>
                  <a:cubicBezTo>
                    <a:pt x="8383" y="4776"/>
                    <a:pt x="8716" y="4121"/>
                    <a:pt x="8847" y="3752"/>
                  </a:cubicBezTo>
                  <a:cubicBezTo>
                    <a:pt x="8978" y="3371"/>
                    <a:pt x="8835" y="2133"/>
                    <a:pt x="8359" y="1681"/>
                  </a:cubicBezTo>
                  <a:cubicBezTo>
                    <a:pt x="7895" y="1228"/>
                    <a:pt x="8192" y="276"/>
                    <a:pt x="7764" y="49"/>
                  </a:cubicBezTo>
                  <a:cubicBezTo>
                    <a:pt x="7700" y="16"/>
                    <a:pt x="7647" y="1"/>
                    <a:pt x="7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091;p45"/>
            <p:cNvSpPr/>
            <p:nvPr/>
          </p:nvSpPr>
          <p:spPr>
            <a:xfrm>
              <a:off x="2976250" y="5631775"/>
              <a:ext cx="252725" cy="403950"/>
            </a:xfrm>
            <a:custGeom>
              <a:avLst/>
              <a:gdLst/>
              <a:ahLst/>
              <a:cxnLst/>
              <a:rect l="l" t="t" r="r" b="b"/>
              <a:pathLst>
                <a:path w="10109" h="16158" extrusionOk="0">
                  <a:moveTo>
                    <a:pt x="7394" y="4215"/>
                  </a:moveTo>
                  <a:cubicBezTo>
                    <a:pt x="7502" y="4215"/>
                    <a:pt x="7585" y="4334"/>
                    <a:pt x="7585" y="4501"/>
                  </a:cubicBezTo>
                  <a:cubicBezTo>
                    <a:pt x="7585" y="4668"/>
                    <a:pt x="7502" y="4787"/>
                    <a:pt x="7394" y="4787"/>
                  </a:cubicBezTo>
                  <a:cubicBezTo>
                    <a:pt x="7287" y="4787"/>
                    <a:pt x="7204" y="4668"/>
                    <a:pt x="7204" y="4501"/>
                  </a:cubicBezTo>
                  <a:cubicBezTo>
                    <a:pt x="7204" y="4346"/>
                    <a:pt x="7287" y="4215"/>
                    <a:pt x="7394" y="4215"/>
                  </a:cubicBezTo>
                  <a:close/>
                  <a:moveTo>
                    <a:pt x="5347" y="4549"/>
                  </a:moveTo>
                  <a:cubicBezTo>
                    <a:pt x="5466" y="4549"/>
                    <a:pt x="5549" y="4692"/>
                    <a:pt x="5549" y="4858"/>
                  </a:cubicBezTo>
                  <a:cubicBezTo>
                    <a:pt x="5549" y="5037"/>
                    <a:pt x="5466" y="5168"/>
                    <a:pt x="5347" y="5168"/>
                  </a:cubicBezTo>
                  <a:cubicBezTo>
                    <a:pt x="5227" y="5168"/>
                    <a:pt x="5132" y="5025"/>
                    <a:pt x="5132" y="4858"/>
                  </a:cubicBezTo>
                  <a:cubicBezTo>
                    <a:pt x="5132" y="4680"/>
                    <a:pt x="5227" y="4549"/>
                    <a:pt x="5347" y="4549"/>
                  </a:cubicBezTo>
                  <a:close/>
                  <a:moveTo>
                    <a:pt x="7287" y="6632"/>
                  </a:moveTo>
                  <a:cubicBezTo>
                    <a:pt x="7406" y="6632"/>
                    <a:pt x="7513" y="6775"/>
                    <a:pt x="7513" y="6954"/>
                  </a:cubicBezTo>
                  <a:cubicBezTo>
                    <a:pt x="7513" y="7132"/>
                    <a:pt x="7430" y="7287"/>
                    <a:pt x="7287" y="7287"/>
                  </a:cubicBezTo>
                  <a:cubicBezTo>
                    <a:pt x="7168" y="7287"/>
                    <a:pt x="7073" y="7132"/>
                    <a:pt x="7073" y="6954"/>
                  </a:cubicBezTo>
                  <a:cubicBezTo>
                    <a:pt x="7073" y="6775"/>
                    <a:pt x="7168" y="6632"/>
                    <a:pt x="7287" y="6632"/>
                  </a:cubicBezTo>
                  <a:close/>
                  <a:moveTo>
                    <a:pt x="5347" y="7239"/>
                  </a:moveTo>
                  <a:cubicBezTo>
                    <a:pt x="5466" y="7239"/>
                    <a:pt x="5549" y="7382"/>
                    <a:pt x="5549" y="7561"/>
                  </a:cubicBezTo>
                  <a:cubicBezTo>
                    <a:pt x="5549" y="7728"/>
                    <a:pt x="5466" y="7882"/>
                    <a:pt x="5347" y="7894"/>
                  </a:cubicBezTo>
                  <a:cubicBezTo>
                    <a:pt x="5227" y="7894"/>
                    <a:pt x="5132" y="7740"/>
                    <a:pt x="5132" y="7561"/>
                  </a:cubicBezTo>
                  <a:cubicBezTo>
                    <a:pt x="5132" y="7382"/>
                    <a:pt x="5227" y="7239"/>
                    <a:pt x="5347" y="7239"/>
                  </a:cubicBezTo>
                  <a:close/>
                  <a:moveTo>
                    <a:pt x="7154" y="2464"/>
                  </a:moveTo>
                  <a:cubicBezTo>
                    <a:pt x="7159" y="2464"/>
                    <a:pt x="7164" y="2465"/>
                    <a:pt x="7168" y="2465"/>
                  </a:cubicBezTo>
                  <a:cubicBezTo>
                    <a:pt x="7168" y="2465"/>
                    <a:pt x="6430" y="4263"/>
                    <a:pt x="6573" y="5632"/>
                  </a:cubicBezTo>
                  <a:cubicBezTo>
                    <a:pt x="6573" y="5632"/>
                    <a:pt x="8383" y="5323"/>
                    <a:pt x="8573" y="4370"/>
                  </a:cubicBezTo>
                  <a:lnTo>
                    <a:pt x="8573" y="4370"/>
                  </a:lnTo>
                  <a:cubicBezTo>
                    <a:pt x="8573" y="4370"/>
                    <a:pt x="8644" y="4989"/>
                    <a:pt x="8216" y="5346"/>
                  </a:cubicBezTo>
                  <a:cubicBezTo>
                    <a:pt x="8216" y="5346"/>
                    <a:pt x="8430" y="5537"/>
                    <a:pt x="8573" y="6037"/>
                  </a:cubicBezTo>
                  <a:cubicBezTo>
                    <a:pt x="8573" y="6037"/>
                    <a:pt x="8103" y="5867"/>
                    <a:pt x="7560" y="5867"/>
                  </a:cubicBezTo>
                  <a:cubicBezTo>
                    <a:pt x="7205" y="5867"/>
                    <a:pt x="6819" y="5940"/>
                    <a:pt x="6513" y="6180"/>
                  </a:cubicBezTo>
                  <a:cubicBezTo>
                    <a:pt x="6513" y="6180"/>
                    <a:pt x="6501" y="8216"/>
                    <a:pt x="6990" y="9025"/>
                  </a:cubicBezTo>
                  <a:cubicBezTo>
                    <a:pt x="6990" y="9025"/>
                    <a:pt x="6549" y="8918"/>
                    <a:pt x="6454" y="8799"/>
                  </a:cubicBezTo>
                  <a:cubicBezTo>
                    <a:pt x="6454" y="8799"/>
                    <a:pt x="5966" y="9490"/>
                    <a:pt x="5739" y="9502"/>
                  </a:cubicBezTo>
                  <a:cubicBezTo>
                    <a:pt x="5739" y="9502"/>
                    <a:pt x="6430" y="7942"/>
                    <a:pt x="6204" y="6239"/>
                  </a:cubicBezTo>
                  <a:lnTo>
                    <a:pt x="6204" y="6239"/>
                  </a:lnTo>
                  <a:cubicBezTo>
                    <a:pt x="6204" y="6239"/>
                    <a:pt x="4834" y="6370"/>
                    <a:pt x="3418" y="7489"/>
                  </a:cubicBezTo>
                  <a:cubicBezTo>
                    <a:pt x="3441" y="7430"/>
                    <a:pt x="3853" y="6489"/>
                    <a:pt x="4022" y="6489"/>
                  </a:cubicBezTo>
                  <a:cubicBezTo>
                    <a:pt x="4023" y="6489"/>
                    <a:pt x="4024" y="6489"/>
                    <a:pt x="4025" y="6489"/>
                  </a:cubicBezTo>
                  <a:cubicBezTo>
                    <a:pt x="4025" y="6489"/>
                    <a:pt x="3358" y="5942"/>
                    <a:pt x="3418" y="5715"/>
                  </a:cubicBezTo>
                  <a:lnTo>
                    <a:pt x="3418" y="5715"/>
                  </a:lnTo>
                  <a:cubicBezTo>
                    <a:pt x="3418" y="5716"/>
                    <a:pt x="4013" y="6030"/>
                    <a:pt x="4851" y="6030"/>
                  </a:cubicBezTo>
                  <a:cubicBezTo>
                    <a:pt x="5255" y="6030"/>
                    <a:pt x="5715" y="5956"/>
                    <a:pt x="6192" y="5739"/>
                  </a:cubicBezTo>
                  <a:cubicBezTo>
                    <a:pt x="6192" y="5739"/>
                    <a:pt x="6382" y="3394"/>
                    <a:pt x="5739" y="2703"/>
                  </a:cubicBezTo>
                  <a:lnTo>
                    <a:pt x="5739" y="2703"/>
                  </a:lnTo>
                  <a:cubicBezTo>
                    <a:pt x="5740" y="2703"/>
                    <a:pt x="6275" y="2727"/>
                    <a:pt x="6490" y="3132"/>
                  </a:cubicBezTo>
                  <a:cubicBezTo>
                    <a:pt x="6490" y="3132"/>
                    <a:pt x="6881" y="2464"/>
                    <a:pt x="7154" y="2464"/>
                  </a:cubicBezTo>
                  <a:close/>
                  <a:moveTo>
                    <a:pt x="9097" y="0"/>
                  </a:moveTo>
                  <a:cubicBezTo>
                    <a:pt x="8478" y="0"/>
                    <a:pt x="4406" y="1763"/>
                    <a:pt x="1632" y="1905"/>
                  </a:cubicBezTo>
                  <a:cubicBezTo>
                    <a:pt x="1679" y="2787"/>
                    <a:pt x="1679" y="3525"/>
                    <a:pt x="1632" y="4037"/>
                  </a:cubicBezTo>
                  <a:cubicBezTo>
                    <a:pt x="1452" y="5854"/>
                    <a:pt x="470" y="12533"/>
                    <a:pt x="2368" y="12533"/>
                  </a:cubicBezTo>
                  <a:cubicBezTo>
                    <a:pt x="2484" y="12533"/>
                    <a:pt x="2612" y="12507"/>
                    <a:pt x="2751" y="12454"/>
                  </a:cubicBezTo>
                  <a:lnTo>
                    <a:pt x="2751" y="12454"/>
                  </a:lnTo>
                  <a:cubicBezTo>
                    <a:pt x="2751" y="12454"/>
                    <a:pt x="2894" y="13705"/>
                    <a:pt x="1736" y="13705"/>
                  </a:cubicBezTo>
                  <a:cubicBezTo>
                    <a:pt x="1646" y="13705"/>
                    <a:pt x="1548" y="13697"/>
                    <a:pt x="1441" y="13681"/>
                  </a:cubicBezTo>
                  <a:cubicBezTo>
                    <a:pt x="1441" y="13681"/>
                    <a:pt x="1417" y="15169"/>
                    <a:pt x="1" y="15717"/>
                  </a:cubicBezTo>
                  <a:lnTo>
                    <a:pt x="1" y="16157"/>
                  </a:lnTo>
                  <a:cubicBezTo>
                    <a:pt x="584" y="15943"/>
                    <a:pt x="8752" y="12847"/>
                    <a:pt x="9764" y="9109"/>
                  </a:cubicBezTo>
                  <a:lnTo>
                    <a:pt x="10109" y="1179"/>
                  </a:lnTo>
                  <a:lnTo>
                    <a:pt x="10109" y="1179"/>
                  </a:lnTo>
                  <a:cubicBezTo>
                    <a:pt x="10109" y="1179"/>
                    <a:pt x="10084" y="1187"/>
                    <a:pt x="10045" y="1187"/>
                  </a:cubicBezTo>
                  <a:cubicBezTo>
                    <a:pt x="9956" y="1187"/>
                    <a:pt x="9795" y="1147"/>
                    <a:pt x="9704" y="882"/>
                  </a:cubicBezTo>
                  <a:cubicBezTo>
                    <a:pt x="9573" y="489"/>
                    <a:pt x="9704" y="0"/>
                    <a:pt x="9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092;p45"/>
            <p:cNvSpPr/>
            <p:nvPr/>
          </p:nvSpPr>
          <p:spPr>
            <a:xfrm>
              <a:off x="2976550" y="5325150"/>
              <a:ext cx="232200" cy="228375"/>
            </a:xfrm>
            <a:custGeom>
              <a:avLst/>
              <a:gdLst/>
              <a:ahLst/>
              <a:cxnLst/>
              <a:rect l="l" t="t" r="r" b="b"/>
              <a:pathLst>
                <a:path w="9288" h="9135" extrusionOk="0">
                  <a:moveTo>
                    <a:pt x="207" y="1"/>
                  </a:moveTo>
                  <a:cubicBezTo>
                    <a:pt x="130" y="1"/>
                    <a:pt x="61" y="1"/>
                    <a:pt x="1" y="2"/>
                  </a:cubicBezTo>
                  <a:lnTo>
                    <a:pt x="1" y="26"/>
                  </a:lnTo>
                  <a:cubicBezTo>
                    <a:pt x="215" y="97"/>
                    <a:pt x="1405" y="621"/>
                    <a:pt x="1370" y="2300"/>
                  </a:cubicBezTo>
                  <a:cubicBezTo>
                    <a:pt x="1370" y="2300"/>
                    <a:pt x="2691" y="2371"/>
                    <a:pt x="2751" y="3610"/>
                  </a:cubicBezTo>
                  <a:cubicBezTo>
                    <a:pt x="2751" y="3610"/>
                    <a:pt x="2563" y="3520"/>
                    <a:pt x="2315" y="3520"/>
                  </a:cubicBezTo>
                  <a:cubicBezTo>
                    <a:pt x="1831" y="3520"/>
                    <a:pt x="1120" y="3864"/>
                    <a:pt x="1144" y="5896"/>
                  </a:cubicBezTo>
                  <a:cubicBezTo>
                    <a:pt x="1144" y="6812"/>
                    <a:pt x="1227" y="7908"/>
                    <a:pt x="1298" y="9075"/>
                  </a:cubicBezTo>
                  <a:cubicBezTo>
                    <a:pt x="1529" y="8951"/>
                    <a:pt x="2229" y="8908"/>
                    <a:pt x="3104" y="8908"/>
                  </a:cubicBezTo>
                  <a:cubicBezTo>
                    <a:pt x="4671" y="8908"/>
                    <a:pt x="6798" y="9045"/>
                    <a:pt x="7799" y="9098"/>
                  </a:cubicBezTo>
                  <a:cubicBezTo>
                    <a:pt x="7990" y="9110"/>
                    <a:pt x="8156" y="9134"/>
                    <a:pt x="8252" y="9134"/>
                  </a:cubicBezTo>
                  <a:cubicBezTo>
                    <a:pt x="8265" y="9135"/>
                    <a:pt x="8278" y="9135"/>
                    <a:pt x="8291" y="9135"/>
                  </a:cubicBezTo>
                  <a:cubicBezTo>
                    <a:pt x="9090" y="9135"/>
                    <a:pt x="9237" y="8428"/>
                    <a:pt x="9097" y="8182"/>
                  </a:cubicBezTo>
                  <a:cubicBezTo>
                    <a:pt x="8966" y="7981"/>
                    <a:pt x="8903" y="7550"/>
                    <a:pt x="9131" y="7550"/>
                  </a:cubicBezTo>
                  <a:cubicBezTo>
                    <a:pt x="9173" y="7550"/>
                    <a:pt x="9224" y="7565"/>
                    <a:pt x="9287" y="7598"/>
                  </a:cubicBezTo>
                  <a:cubicBezTo>
                    <a:pt x="9085" y="6253"/>
                    <a:pt x="8406" y="3669"/>
                    <a:pt x="7978" y="1943"/>
                  </a:cubicBezTo>
                  <a:lnTo>
                    <a:pt x="5882" y="1062"/>
                  </a:lnTo>
                  <a:cubicBezTo>
                    <a:pt x="5465" y="824"/>
                    <a:pt x="5192" y="502"/>
                    <a:pt x="5049" y="145"/>
                  </a:cubicBezTo>
                  <a:cubicBezTo>
                    <a:pt x="3317" y="68"/>
                    <a:pt x="1167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093;p45"/>
            <p:cNvSpPr/>
            <p:nvPr/>
          </p:nvSpPr>
          <p:spPr>
            <a:xfrm>
              <a:off x="3059900" y="5692800"/>
              <a:ext cx="132175" cy="176525"/>
            </a:xfrm>
            <a:custGeom>
              <a:avLst/>
              <a:gdLst/>
              <a:ahLst/>
              <a:cxnLst/>
              <a:rect l="l" t="t" r="r" b="b"/>
              <a:pathLst>
                <a:path w="5287" h="7061" extrusionOk="0">
                  <a:moveTo>
                    <a:pt x="3803" y="0"/>
                  </a:moveTo>
                  <a:cubicBezTo>
                    <a:pt x="3518" y="0"/>
                    <a:pt x="3132" y="667"/>
                    <a:pt x="3132" y="667"/>
                  </a:cubicBezTo>
                  <a:cubicBezTo>
                    <a:pt x="2917" y="286"/>
                    <a:pt x="2382" y="238"/>
                    <a:pt x="2382" y="238"/>
                  </a:cubicBezTo>
                  <a:lnTo>
                    <a:pt x="2382" y="238"/>
                  </a:lnTo>
                  <a:cubicBezTo>
                    <a:pt x="3024" y="941"/>
                    <a:pt x="2834" y="3274"/>
                    <a:pt x="2834" y="3274"/>
                  </a:cubicBezTo>
                  <a:cubicBezTo>
                    <a:pt x="2352" y="3490"/>
                    <a:pt x="1886" y="3562"/>
                    <a:pt x="1479" y="3562"/>
                  </a:cubicBezTo>
                  <a:cubicBezTo>
                    <a:pt x="649" y="3562"/>
                    <a:pt x="60" y="3263"/>
                    <a:pt x="60" y="3263"/>
                  </a:cubicBezTo>
                  <a:lnTo>
                    <a:pt x="60" y="3263"/>
                  </a:lnTo>
                  <a:cubicBezTo>
                    <a:pt x="0" y="3501"/>
                    <a:pt x="667" y="4036"/>
                    <a:pt x="667" y="4036"/>
                  </a:cubicBezTo>
                  <a:cubicBezTo>
                    <a:pt x="488" y="4036"/>
                    <a:pt x="96" y="4989"/>
                    <a:pt x="60" y="5048"/>
                  </a:cubicBezTo>
                  <a:cubicBezTo>
                    <a:pt x="1465" y="3929"/>
                    <a:pt x="2846" y="3798"/>
                    <a:pt x="2846" y="3798"/>
                  </a:cubicBezTo>
                  <a:lnTo>
                    <a:pt x="2846" y="3798"/>
                  </a:lnTo>
                  <a:cubicBezTo>
                    <a:pt x="3072" y="5501"/>
                    <a:pt x="2382" y="7061"/>
                    <a:pt x="2382" y="7061"/>
                  </a:cubicBezTo>
                  <a:cubicBezTo>
                    <a:pt x="2596" y="7037"/>
                    <a:pt x="3096" y="6358"/>
                    <a:pt x="3096" y="6358"/>
                  </a:cubicBezTo>
                  <a:cubicBezTo>
                    <a:pt x="3203" y="6465"/>
                    <a:pt x="3632" y="6584"/>
                    <a:pt x="3632" y="6584"/>
                  </a:cubicBezTo>
                  <a:cubicBezTo>
                    <a:pt x="3144" y="5799"/>
                    <a:pt x="3155" y="3739"/>
                    <a:pt x="3155" y="3739"/>
                  </a:cubicBezTo>
                  <a:cubicBezTo>
                    <a:pt x="3461" y="3499"/>
                    <a:pt x="3847" y="3426"/>
                    <a:pt x="4202" y="3426"/>
                  </a:cubicBezTo>
                  <a:cubicBezTo>
                    <a:pt x="4745" y="3426"/>
                    <a:pt x="5215" y="3596"/>
                    <a:pt x="5215" y="3596"/>
                  </a:cubicBezTo>
                  <a:cubicBezTo>
                    <a:pt x="5096" y="3096"/>
                    <a:pt x="4858" y="2905"/>
                    <a:pt x="4858" y="2905"/>
                  </a:cubicBezTo>
                  <a:cubicBezTo>
                    <a:pt x="5287" y="2548"/>
                    <a:pt x="5215" y="1929"/>
                    <a:pt x="5215" y="1929"/>
                  </a:cubicBezTo>
                  <a:lnTo>
                    <a:pt x="5215" y="1929"/>
                  </a:lnTo>
                  <a:cubicBezTo>
                    <a:pt x="5042" y="2827"/>
                    <a:pt x="3344" y="3168"/>
                    <a:pt x="3222" y="3168"/>
                  </a:cubicBezTo>
                  <a:cubicBezTo>
                    <a:pt x="3218" y="3168"/>
                    <a:pt x="3215" y="3168"/>
                    <a:pt x="3215" y="3167"/>
                  </a:cubicBezTo>
                  <a:cubicBezTo>
                    <a:pt x="3072" y="1798"/>
                    <a:pt x="3810" y="0"/>
                    <a:pt x="3810" y="0"/>
                  </a:cubicBezTo>
                  <a:cubicBezTo>
                    <a:pt x="3808" y="0"/>
                    <a:pt x="3805" y="0"/>
                    <a:pt x="3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094;p45"/>
            <p:cNvSpPr/>
            <p:nvPr/>
          </p:nvSpPr>
          <p:spPr>
            <a:xfrm>
              <a:off x="3011975" y="5588900"/>
              <a:ext cx="181300" cy="43500"/>
            </a:xfrm>
            <a:custGeom>
              <a:avLst/>
              <a:gdLst/>
              <a:ahLst/>
              <a:cxnLst/>
              <a:rect l="l" t="t" r="r" b="b"/>
              <a:pathLst>
                <a:path w="7252" h="1740" extrusionOk="0">
                  <a:moveTo>
                    <a:pt x="6870" y="1"/>
                  </a:moveTo>
                  <a:lnTo>
                    <a:pt x="6358" y="25"/>
                  </a:lnTo>
                  <a:lnTo>
                    <a:pt x="0" y="227"/>
                  </a:lnTo>
                  <a:cubicBezTo>
                    <a:pt x="24" y="739"/>
                    <a:pt x="72" y="1239"/>
                    <a:pt x="108" y="1739"/>
                  </a:cubicBezTo>
                  <a:cubicBezTo>
                    <a:pt x="108" y="1739"/>
                    <a:pt x="4989" y="1454"/>
                    <a:pt x="6120" y="882"/>
                  </a:cubicBezTo>
                  <a:cubicBezTo>
                    <a:pt x="7251" y="299"/>
                    <a:pt x="6870" y="1"/>
                    <a:pt x="6870" y="1"/>
                  </a:cubicBezTo>
                  <a:close/>
                </a:path>
              </a:pathLst>
            </a:custGeom>
            <a:solidFill>
              <a:srgbClr val="494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095;p45"/>
            <p:cNvSpPr/>
            <p:nvPr/>
          </p:nvSpPr>
          <p:spPr>
            <a:xfrm>
              <a:off x="3102450" y="5329050"/>
              <a:ext cx="73250" cy="44975"/>
            </a:xfrm>
            <a:custGeom>
              <a:avLst/>
              <a:gdLst/>
              <a:ahLst/>
              <a:cxnLst/>
              <a:rect l="l" t="t" r="r" b="b"/>
              <a:pathLst>
                <a:path w="2930" h="1799" extrusionOk="0">
                  <a:moveTo>
                    <a:pt x="1" y="1"/>
                  </a:moveTo>
                  <a:lnTo>
                    <a:pt x="1" y="1"/>
                  </a:lnTo>
                  <a:cubicBezTo>
                    <a:pt x="156" y="358"/>
                    <a:pt x="418" y="679"/>
                    <a:pt x="834" y="918"/>
                  </a:cubicBezTo>
                  <a:lnTo>
                    <a:pt x="2930" y="1799"/>
                  </a:lnTo>
                  <a:cubicBezTo>
                    <a:pt x="2656" y="799"/>
                    <a:pt x="2465" y="96"/>
                    <a:pt x="2465" y="96"/>
                  </a:cubicBezTo>
                  <a:cubicBezTo>
                    <a:pt x="2465" y="96"/>
                    <a:pt x="1370" y="6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096;p45"/>
            <p:cNvSpPr/>
            <p:nvPr/>
          </p:nvSpPr>
          <p:spPr>
            <a:xfrm>
              <a:off x="3009300" y="5548075"/>
              <a:ext cx="162250" cy="46825"/>
            </a:xfrm>
            <a:custGeom>
              <a:avLst/>
              <a:gdLst/>
              <a:ahLst/>
              <a:cxnLst/>
              <a:rect l="l" t="t" r="r" b="b"/>
              <a:pathLst>
                <a:path w="6490" h="1873" extrusionOk="0">
                  <a:moveTo>
                    <a:pt x="2667" y="658"/>
                  </a:moveTo>
                  <a:cubicBezTo>
                    <a:pt x="2834" y="658"/>
                    <a:pt x="2965" y="824"/>
                    <a:pt x="2965" y="1015"/>
                  </a:cubicBezTo>
                  <a:cubicBezTo>
                    <a:pt x="2965" y="1221"/>
                    <a:pt x="2843" y="1373"/>
                    <a:pt x="2685" y="1373"/>
                  </a:cubicBezTo>
                  <a:cubicBezTo>
                    <a:pt x="2679" y="1373"/>
                    <a:pt x="2673" y="1372"/>
                    <a:pt x="2667" y="1372"/>
                  </a:cubicBezTo>
                  <a:cubicBezTo>
                    <a:pt x="2489" y="1372"/>
                    <a:pt x="2358" y="1205"/>
                    <a:pt x="2358" y="1015"/>
                  </a:cubicBezTo>
                  <a:cubicBezTo>
                    <a:pt x="2358" y="824"/>
                    <a:pt x="2501" y="658"/>
                    <a:pt x="2667" y="658"/>
                  </a:cubicBezTo>
                  <a:close/>
                  <a:moveTo>
                    <a:pt x="1841" y="0"/>
                  </a:moveTo>
                  <a:cubicBezTo>
                    <a:pt x="947" y="0"/>
                    <a:pt x="230" y="44"/>
                    <a:pt x="0" y="170"/>
                  </a:cubicBezTo>
                  <a:cubicBezTo>
                    <a:pt x="24" y="729"/>
                    <a:pt x="72" y="1313"/>
                    <a:pt x="119" y="1872"/>
                  </a:cubicBezTo>
                  <a:lnTo>
                    <a:pt x="6477" y="1670"/>
                  </a:lnTo>
                  <a:lnTo>
                    <a:pt x="6465" y="1360"/>
                  </a:lnTo>
                  <a:cubicBezTo>
                    <a:pt x="6311" y="1360"/>
                    <a:pt x="6191" y="1205"/>
                    <a:pt x="6191" y="1039"/>
                  </a:cubicBezTo>
                  <a:cubicBezTo>
                    <a:pt x="6191" y="872"/>
                    <a:pt x="6311" y="729"/>
                    <a:pt x="6465" y="729"/>
                  </a:cubicBezTo>
                  <a:lnTo>
                    <a:pt x="6489" y="193"/>
                  </a:lnTo>
                  <a:cubicBezTo>
                    <a:pt x="5498" y="133"/>
                    <a:pt x="3400" y="0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097;p45"/>
            <p:cNvSpPr/>
            <p:nvPr/>
          </p:nvSpPr>
          <p:spPr>
            <a:xfrm>
              <a:off x="3097100" y="5285000"/>
              <a:ext cx="68200" cy="46750"/>
            </a:xfrm>
            <a:custGeom>
              <a:avLst/>
              <a:gdLst/>
              <a:ahLst/>
              <a:cxnLst/>
              <a:rect l="l" t="t" r="r" b="b"/>
              <a:pathLst>
                <a:path w="2728" h="1870" extrusionOk="0">
                  <a:moveTo>
                    <a:pt x="846" y="394"/>
                  </a:moveTo>
                  <a:cubicBezTo>
                    <a:pt x="989" y="394"/>
                    <a:pt x="1108" y="537"/>
                    <a:pt x="1108" y="715"/>
                  </a:cubicBezTo>
                  <a:cubicBezTo>
                    <a:pt x="1108" y="918"/>
                    <a:pt x="989" y="1048"/>
                    <a:pt x="846" y="1048"/>
                  </a:cubicBezTo>
                  <a:cubicBezTo>
                    <a:pt x="703" y="1048"/>
                    <a:pt x="584" y="894"/>
                    <a:pt x="584" y="715"/>
                  </a:cubicBezTo>
                  <a:cubicBezTo>
                    <a:pt x="584" y="537"/>
                    <a:pt x="703" y="394"/>
                    <a:pt x="846" y="394"/>
                  </a:cubicBezTo>
                  <a:close/>
                  <a:moveTo>
                    <a:pt x="108" y="1"/>
                  </a:moveTo>
                  <a:lnTo>
                    <a:pt x="108" y="1"/>
                  </a:lnTo>
                  <a:cubicBezTo>
                    <a:pt x="1" y="596"/>
                    <a:pt x="1" y="1227"/>
                    <a:pt x="227" y="1763"/>
                  </a:cubicBezTo>
                  <a:cubicBezTo>
                    <a:pt x="1596" y="1822"/>
                    <a:pt x="2691" y="1870"/>
                    <a:pt x="2691" y="1870"/>
                  </a:cubicBezTo>
                  <a:cubicBezTo>
                    <a:pt x="2691" y="1870"/>
                    <a:pt x="2727" y="1656"/>
                    <a:pt x="2632" y="1239"/>
                  </a:cubicBezTo>
                  <a:cubicBezTo>
                    <a:pt x="2608" y="1251"/>
                    <a:pt x="2572" y="1251"/>
                    <a:pt x="2560" y="1275"/>
                  </a:cubicBezTo>
                  <a:cubicBezTo>
                    <a:pt x="2429" y="1275"/>
                    <a:pt x="2310" y="1120"/>
                    <a:pt x="2310" y="941"/>
                  </a:cubicBezTo>
                  <a:cubicBezTo>
                    <a:pt x="2310" y="810"/>
                    <a:pt x="2370" y="703"/>
                    <a:pt x="2453" y="644"/>
                  </a:cubicBezTo>
                  <a:cubicBezTo>
                    <a:pt x="2441" y="632"/>
                    <a:pt x="2441" y="596"/>
                    <a:pt x="2429" y="584"/>
                  </a:cubicBezTo>
                  <a:cubicBezTo>
                    <a:pt x="2310" y="275"/>
                    <a:pt x="1310" y="96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098;p45"/>
            <p:cNvSpPr/>
            <p:nvPr/>
          </p:nvSpPr>
          <p:spPr>
            <a:xfrm>
              <a:off x="3111400" y="5294825"/>
              <a:ext cx="12800" cy="16400"/>
            </a:xfrm>
            <a:custGeom>
              <a:avLst/>
              <a:gdLst/>
              <a:ahLst/>
              <a:cxnLst/>
              <a:rect l="l" t="t" r="r" b="b"/>
              <a:pathLst>
                <a:path w="512" h="656" extrusionOk="0">
                  <a:moveTo>
                    <a:pt x="262" y="1"/>
                  </a:moveTo>
                  <a:cubicBezTo>
                    <a:pt x="131" y="1"/>
                    <a:pt x="12" y="144"/>
                    <a:pt x="0" y="322"/>
                  </a:cubicBezTo>
                  <a:cubicBezTo>
                    <a:pt x="0" y="501"/>
                    <a:pt x="119" y="655"/>
                    <a:pt x="262" y="655"/>
                  </a:cubicBezTo>
                  <a:cubicBezTo>
                    <a:pt x="393" y="655"/>
                    <a:pt x="512" y="501"/>
                    <a:pt x="512" y="322"/>
                  </a:cubicBezTo>
                  <a:cubicBezTo>
                    <a:pt x="512" y="144"/>
                    <a:pt x="417" y="1"/>
                    <a:pt x="2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1099;p45"/>
            <p:cNvSpPr/>
            <p:nvPr/>
          </p:nvSpPr>
          <p:spPr>
            <a:xfrm>
              <a:off x="2976250" y="5282500"/>
              <a:ext cx="126225" cy="46000"/>
            </a:xfrm>
            <a:custGeom>
              <a:avLst/>
              <a:gdLst/>
              <a:ahLst/>
              <a:cxnLst/>
              <a:rect l="l" t="t" r="r" b="b"/>
              <a:pathLst>
                <a:path w="5049" h="1840" extrusionOk="0">
                  <a:moveTo>
                    <a:pt x="3572" y="375"/>
                  </a:moveTo>
                  <a:cubicBezTo>
                    <a:pt x="3751" y="375"/>
                    <a:pt x="3882" y="517"/>
                    <a:pt x="3882" y="696"/>
                  </a:cubicBezTo>
                  <a:cubicBezTo>
                    <a:pt x="3882" y="875"/>
                    <a:pt x="3751" y="1029"/>
                    <a:pt x="3572" y="1029"/>
                  </a:cubicBezTo>
                  <a:cubicBezTo>
                    <a:pt x="3394" y="1029"/>
                    <a:pt x="3263" y="875"/>
                    <a:pt x="3263" y="696"/>
                  </a:cubicBezTo>
                  <a:cubicBezTo>
                    <a:pt x="3263" y="517"/>
                    <a:pt x="3406" y="375"/>
                    <a:pt x="3572" y="375"/>
                  </a:cubicBezTo>
                  <a:close/>
                  <a:moveTo>
                    <a:pt x="917" y="375"/>
                  </a:moveTo>
                  <a:cubicBezTo>
                    <a:pt x="1084" y="375"/>
                    <a:pt x="1215" y="541"/>
                    <a:pt x="1215" y="732"/>
                  </a:cubicBezTo>
                  <a:cubicBezTo>
                    <a:pt x="1215" y="922"/>
                    <a:pt x="1072" y="1077"/>
                    <a:pt x="917" y="1089"/>
                  </a:cubicBezTo>
                  <a:cubicBezTo>
                    <a:pt x="763" y="1089"/>
                    <a:pt x="620" y="922"/>
                    <a:pt x="620" y="732"/>
                  </a:cubicBezTo>
                  <a:cubicBezTo>
                    <a:pt x="620" y="529"/>
                    <a:pt x="763" y="375"/>
                    <a:pt x="917" y="375"/>
                  </a:cubicBezTo>
                  <a:close/>
                  <a:moveTo>
                    <a:pt x="1942" y="1"/>
                  </a:moveTo>
                  <a:cubicBezTo>
                    <a:pt x="949" y="1"/>
                    <a:pt x="167" y="23"/>
                    <a:pt x="1" y="29"/>
                  </a:cubicBezTo>
                  <a:lnTo>
                    <a:pt x="1" y="1708"/>
                  </a:lnTo>
                  <a:cubicBezTo>
                    <a:pt x="98" y="1705"/>
                    <a:pt x="218" y="1704"/>
                    <a:pt x="356" y="1704"/>
                  </a:cubicBezTo>
                  <a:cubicBezTo>
                    <a:pt x="1376" y="1704"/>
                    <a:pt x="3402" y="1776"/>
                    <a:pt x="5049" y="1839"/>
                  </a:cubicBezTo>
                  <a:cubicBezTo>
                    <a:pt x="4823" y="1327"/>
                    <a:pt x="4823" y="696"/>
                    <a:pt x="4930" y="89"/>
                  </a:cubicBezTo>
                  <a:cubicBezTo>
                    <a:pt x="3967" y="20"/>
                    <a:pt x="2863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1100;p45"/>
            <p:cNvSpPr/>
            <p:nvPr/>
          </p:nvSpPr>
          <p:spPr>
            <a:xfrm>
              <a:off x="3058100" y="5291850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1"/>
                  </a:moveTo>
                  <a:cubicBezTo>
                    <a:pt x="132" y="1"/>
                    <a:pt x="1" y="143"/>
                    <a:pt x="1" y="322"/>
                  </a:cubicBezTo>
                  <a:cubicBezTo>
                    <a:pt x="1" y="501"/>
                    <a:pt x="144" y="655"/>
                    <a:pt x="310" y="655"/>
                  </a:cubicBezTo>
                  <a:cubicBezTo>
                    <a:pt x="489" y="655"/>
                    <a:pt x="620" y="501"/>
                    <a:pt x="620" y="322"/>
                  </a:cubicBezTo>
                  <a:cubicBezTo>
                    <a:pt x="620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1101;p45"/>
            <p:cNvSpPr/>
            <p:nvPr/>
          </p:nvSpPr>
          <p:spPr>
            <a:xfrm>
              <a:off x="2976250" y="5325775"/>
              <a:ext cx="72350" cy="698925"/>
            </a:xfrm>
            <a:custGeom>
              <a:avLst/>
              <a:gdLst/>
              <a:ahLst/>
              <a:cxnLst/>
              <a:rect l="l" t="t" r="r" b="b"/>
              <a:pathLst>
                <a:path w="2894" h="27957" extrusionOk="0">
                  <a:moveTo>
                    <a:pt x="1787" y="2763"/>
                  </a:moveTo>
                  <a:cubicBezTo>
                    <a:pt x="1965" y="2763"/>
                    <a:pt x="2108" y="2894"/>
                    <a:pt x="2108" y="3061"/>
                  </a:cubicBezTo>
                  <a:cubicBezTo>
                    <a:pt x="2108" y="3227"/>
                    <a:pt x="1965" y="3358"/>
                    <a:pt x="1787" y="3358"/>
                  </a:cubicBezTo>
                  <a:cubicBezTo>
                    <a:pt x="1608" y="3358"/>
                    <a:pt x="1453" y="3227"/>
                    <a:pt x="1453" y="3061"/>
                  </a:cubicBezTo>
                  <a:cubicBezTo>
                    <a:pt x="1453" y="2894"/>
                    <a:pt x="1608" y="2763"/>
                    <a:pt x="1787" y="2763"/>
                  </a:cubicBezTo>
                  <a:close/>
                  <a:moveTo>
                    <a:pt x="2072" y="25004"/>
                  </a:moveTo>
                  <a:cubicBezTo>
                    <a:pt x="2227" y="25004"/>
                    <a:pt x="2346" y="25135"/>
                    <a:pt x="2346" y="25302"/>
                  </a:cubicBezTo>
                  <a:cubicBezTo>
                    <a:pt x="2346" y="25456"/>
                    <a:pt x="2227" y="25599"/>
                    <a:pt x="2072" y="25599"/>
                  </a:cubicBezTo>
                  <a:cubicBezTo>
                    <a:pt x="1906" y="25599"/>
                    <a:pt x="1787" y="25456"/>
                    <a:pt x="1787" y="25302"/>
                  </a:cubicBezTo>
                  <a:cubicBezTo>
                    <a:pt x="1787" y="25135"/>
                    <a:pt x="1918" y="25004"/>
                    <a:pt x="2072" y="25004"/>
                  </a:cubicBezTo>
                  <a:close/>
                  <a:moveTo>
                    <a:pt x="1" y="1"/>
                  </a:moveTo>
                  <a:lnTo>
                    <a:pt x="1" y="27957"/>
                  </a:lnTo>
                  <a:cubicBezTo>
                    <a:pt x="1417" y="27409"/>
                    <a:pt x="1441" y="25921"/>
                    <a:pt x="1441" y="25921"/>
                  </a:cubicBezTo>
                  <a:cubicBezTo>
                    <a:pt x="1553" y="25939"/>
                    <a:pt x="1656" y="25947"/>
                    <a:pt x="1749" y="25947"/>
                  </a:cubicBezTo>
                  <a:cubicBezTo>
                    <a:pt x="2893" y="25947"/>
                    <a:pt x="2751" y="24706"/>
                    <a:pt x="2751" y="24706"/>
                  </a:cubicBezTo>
                  <a:lnTo>
                    <a:pt x="2751" y="24706"/>
                  </a:lnTo>
                  <a:cubicBezTo>
                    <a:pt x="2614" y="24758"/>
                    <a:pt x="2488" y="24783"/>
                    <a:pt x="2373" y="24783"/>
                  </a:cubicBezTo>
                  <a:cubicBezTo>
                    <a:pt x="479" y="24783"/>
                    <a:pt x="1451" y="18107"/>
                    <a:pt x="1620" y="16289"/>
                  </a:cubicBezTo>
                  <a:cubicBezTo>
                    <a:pt x="1667" y="15789"/>
                    <a:pt x="1667" y="15038"/>
                    <a:pt x="1620" y="14157"/>
                  </a:cubicBezTo>
                  <a:cubicBezTo>
                    <a:pt x="1608" y="13562"/>
                    <a:pt x="1560" y="12931"/>
                    <a:pt x="1513" y="12252"/>
                  </a:cubicBezTo>
                  <a:cubicBezTo>
                    <a:pt x="1489" y="11764"/>
                    <a:pt x="1441" y="11264"/>
                    <a:pt x="1417" y="10752"/>
                  </a:cubicBezTo>
                  <a:cubicBezTo>
                    <a:pt x="1370" y="10169"/>
                    <a:pt x="1334" y="9609"/>
                    <a:pt x="1298" y="9038"/>
                  </a:cubicBezTo>
                  <a:cubicBezTo>
                    <a:pt x="1215" y="7883"/>
                    <a:pt x="1156" y="6776"/>
                    <a:pt x="1144" y="5871"/>
                  </a:cubicBezTo>
                  <a:cubicBezTo>
                    <a:pt x="1112" y="3839"/>
                    <a:pt x="1831" y="3497"/>
                    <a:pt x="2318" y="3497"/>
                  </a:cubicBezTo>
                  <a:cubicBezTo>
                    <a:pt x="2564" y="3497"/>
                    <a:pt x="2751" y="3585"/>
                    <a:pt x="2751" y="3585"/>
                  </a:cubicBezTo>
                  <a:cubicBezTo>
                    <a:pt x="2691" y="2346"/>
                    <a:pt x="1370" y="2275"/>
                    <a:pt x="1370" y="2275"/>
                  </a:cubicBezTo>
                  <a:cubicBezTo>
                    <a:pt x="1417" y="608"/>
                    <a:pt x="203" y="7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1102;p45"/>
            <p:cNvSpPr/>
            <p:nvPr/>
          </p:nvSpPr>
          <p:spPr>
            <a:xfrm>
              <a:off x="2991425" y="5291850"/>
              <a:ext cx="14925" cy="17875"/>
            </a:xfrm>
            <a:custGeom>
              <a:avLst/>
              <a:gdLst/>
              <a:ahLst/>
              <a:cxnLst/>
              <a:rect l="l" t="t" r="r" b="b"/>
              <a:pathLst>
                <a:path w="597" h="715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65" y="715"/>
                    <a:pt x="596" y="548"/>
                    <a:pt x="596" y="358"/>
                  </a:cubicBezTo>
                  <a:cubicBezTo>
                    <a:pt x="596" y="167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1103;p45"/>
            <p:cNvSpPr/>
            <p:nvPr/>
          </p:nvSpPr>
          <p:spPr>
            <a:xfrm>
              <a:off x="2591975" y="5374900"/>
              <a:ext cx="384300" cy="783150"/>
            </a:xfrm>
            <a:custGeom>
              <a:avLst/>
              <a:gdLst/>
              <a:ahLst/>
              <a:cxnLst/>
              <a:rect l="l" t="t" r="r" b="b"/>
              <a:pathLst>
                <a:path w="15372" h="31326" extrusionOk="0">
                  <a:moveTo>
                    <a:pt x="7323" y="0"/>
                  </a:moveTo>
                  <a:lnTo>
                    <a:pt x="1" y="3072"/>
                  </a:lnTo>
                  <a:lnTo>
                    <a:pt x="4596" y="27718"/>
                  </a:lnTo>
                  <a:lnTo>
                    <a:pt x="15372" y="31326"/>
                  </a:lnTo>
                  <a:lnTo>
                    <a:pt x="15372" y="26432"/>
                  </a:lnTo>
                  <a:lnTo>
                    <a:pt x="15336" y="26432"/>
                  </a:lnTo>
                  <a:cubicBezTo>
                    <a:pt x="15336" y="26432"/>
                    <a:pt x="6609" y="23241"/>
                    <a:pt x="5549" y="19372"/>
                  </a:cubicBezTo>
                  <a:lnTo>
                    <a:pt x="5204" y="11442"/>
                  </a:lnTo>
                  <a:cubicBezTo>
                    <a:pt x="5204" y="11442"/>
                    <a:pt x="5013" y="11216"/>
                    <a:pt x="5204" y="10752"/>
                  </a:cubicBezTo>
                  <a:cubicBezTo>
                    <a:pt x="5394" y="10311"/>
                    <a:pt x="5073" y="9656"/>
                    <a:pt x="4942" y="9287"/>
                  </a:cubicBezTo>
                  <a:cubicBezTo>
                    <a:pt x="4799" y="8906"/>
                    <a:pt x="4954" y="7668"/>
                    <a:pt x="5430" y="7216"/>
                  </a:cubicBezTo>
                  <a:cubicBezTo>
                    <a:pt x="5906" y="6763"/>
                    <a:pt x="5597" y="5811"/>
                    <a:pt x="5989" y="5608"/>
                  </a:cubicBezTo>
                  <a:cubicBezTo>
                    <a:pt x="6216" y="4287"/>
                    <a:pt x="6871" y="1703"/>
                    <a:pt x="73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1104;p45"/>
            <p:cNvSpPr/>
            <p:nvPr/>
          </p:nvSpPr>
          <p:spPr>
            <a:xfrm>
              <a:off x="2722050" y="5632075"/>
              <a:ext cx="253325" cy="403950"/>
            </a:xfrm>
            <a:custGeom>
              <a:avLst/>
              <a:gdLst/>
              <a:ahLst/>
              <a:cxnLst/>
              <a:rect l="l" t="t" r="r" b="b"/>
              <a:pathLst>
                <a:path w="10133" h="16158" extrusionOk="0">
                  <a:moveTo>
                    <a:pt x="2715" y="4203"/>
                  </a:moveTo>
                  <a:cubicBezTo>
                    <a:pt x="2811" y="4203"/>
                    <a:pt x="2906" y="4322"/>
                    <a:pt x="2906" y="4489"/>
                  </a:cubicBezTo>
                  <a:cubicBezTo>
                    <a:pt x="2906" y="4656"/>
                    <a:pt x="2811" y="4775"/>
                    <a:pt x="2715" y="4775"/>
                  </a:cubicBezTo>
                  <a:cubicBezTo>
                    <a:pt x="2608" y="4775"/>
                    <a:pt x="2513" y="4656"/>
                    <a:pt x="2513" y="4489"/>
                  </a:cubicBezTo>
                  <a:cubicBezTo>
                    <a:pt x="2513" y="4334"/>
                    <a:pt x="2608" y="4203"/>
                    <a:pt x="2715" y="4203"/>
                  </a:cubicBezTo>
                  <a:close/>
                  <a:moveTo>
                    <a:pt x="4763" y="4537"/>
                  </a:moveTo>
                  <a:cubicBezTo>
                    <a:pt x="4882" y="4537"/>
                    <a:pt x="4977" y="4680"/>
                    <a:pt x="4977" y="4846"/>
                  </a:cubicBezTo>
                  <a:cubicBezTo>
                    <a:pt x="4977" y="5025"/>
                    <a:pt x="4882" y="5156"/>
                    <a:pt x="4763" y="5156"/>
                  </a:cubicBezTo>
                  <a:cubicBezTo>
                    <a:pt x="4644" y="5156"/>
                    <a:pt x="4561" y="5013"/>
                    <a:pt x="4561" y="4846"/>
                  </a:cubicBezTo>
                  <a:cubicBezTo>
                    <a:pt x="4561" y="4668"/>
                    <a:pt x="4644" y="4537"/>
                    <a:pt x="4763" y="4537"/>
                  </a:cubicBezTo>
                  <a:close/>
                  <a:moveTo>
                    <a:pt x="2799" y="6620"/>
                  </a:moveTo>
                  <a:cubicBezTo>
                    <a:pt x="2918" y="6620"/>
                    <a:pt x="3025" y="6763"/>
                    <a:pt x="3025" y="6942"/>
                  </a:cubicBezTo>
                  <a:cubicBezTo>
                    <a:pt x="3025" y="7120"/>
                    <a:pt x="2918" y="7275"/>
                    <a:pt x="2799" y="7275"/>
                  </a:cubicBezTo>
                  <a:cubicBezTo>
                    <a:pt x="2680" y="7275"/>
                    <a:pt x="2572" y="7120"/>
                    <a:pt x="2572" y="6942"/>
                  </a:cubicBezTo>
                  <a:cubicBezTo>
                    <a:pt x="2572" y="6763"/>
                    <a:pt x="2680" y="6620"/>
                    <a:pt x="2799" y="6620"/>
                  </a:cubicBezTo>
                  <a:close/>
                  <a:moveTo>
                    <a:pt x="4763" y="7227"/>
                  </a:moveTo>
                  <a:cubicBezTo>
                    <a:pt x="4882" y="7227"/>
                    <a:pt x="4977" y="7370"/>
                    <a:pt x="4977" y="7549"/>
                  </a:cubicBezTo>
                  <a:cubicBezTo>
                    <a:pt x="4977" y="7716"/>
                    <a:pt x="4882" y="7870"/>
                    <a:pt x="4763" y="7882"/>
                  </a:cubicBezTo>
                  <a:cubicBezTo>
                    <a:pt x="4644" y="7882"/>
                    <a:pt x="4561" y="7728"/>
                    <a:pt x="4561" y="7549"/>
                  </a:cubicBezTo>
                  <a:cubicBezTo>
                    <a:pt x="4561" y="7370"/>
                    <a:pt x="4644" y="7227"/>
                    <a:pt x="4763" y="7227"/>
                  </a:cubicBezTo>
                  <a:close/>
                  <a:moveTo>
                    <a:pt x="2960" y="2429"/>
                  </a:moveTo>
                  <a:cubicBezTo>
                    <a:pt x="3234" y="2429"/>
                    <a:pt x="3632" y="3108"/>
                    <a:pt x="3632" y="3108"/>
                  </a:cubicBezTo>
                  <a:cubicBezTo>
                    <a:pt x="3846" y="2715"/>
                    <a:pt x="4382" y="2667"/>
                    <a:pt x="4382" y="2667"/>
                  </a:cubicBezTo>
                  <a:lnTo>
                    <a:pt x="4382" y="2667"/>
                  </a:lnTo>
                  <a:cubicBezTo>
                    <a:pt x="3739" y="3370"/>
                    <a:pt x="3930" y="5703"/>
                    <a:pt x="3930" y="5703"/>
                  </a:cubicBezTo>
                  <a:cubicBezTo>
                    <a:pt x="4412" y="5919"/>
                    <a:pt x="4878" y="5991"/>
                    <a:pt x="5285" y="5991"/>
                  </a:cubicBezTo>
                  <a:cubicBezTo>
                    <a:pt x="6115" y="5991"/>
                    <a:pt x="6704" y="5692"/>
                    <a:pt x="6704" y="5692"/>
                  </a:cubicBezTo>
                  <a:lnTo>
                    <a:pt x="6704" y="5692"/>
                  </a:lnTo>
                  <a:cubicBezTo>
                    <a:pt x="6763" y="5930"/>
                    <a:pt x="6085" y="6465"/>
                    <a:pt x="6085" y="6465"/>
                  </a:cubicBezTo>
                  <a:cubicBezTo>
                    <a:pt x="6263" y="6465"/>
                    <a:pt x="6668" y="7418"/>
                    <a:pt x="6704" y="7477"/>
                  </a:cubicBezTo>
                  <a:cubicBezTo>
                    <a:pt x="5287" y="6358"/>
                    <a:pt x="3906" y="6227"/>
                    <a:pt x="3882" y="6215"/>
                  </a:cubicBezTo>
                  <a:lnTo>
                    <a:pt x="3882" y="6215"/>
                  </a:lnTo>
                  <a:cubicBezTo>
                    <a:pt x="3644" y="7906"/>
                    <a:pt x="4346" y="9466"/>
                    <a:pt x="4346" y="9466"/>
                  </a:cubicBezTo>
                  <a:cubicBezTo>
                    <a:pt x="4132" y="9454"/>
                    <a:pt x="3632" y="8775"/>
                    <a:pt x="3632" y="8775"/>
                  </a:cubicBezTo>
                  <a:cubicBezTo>
                    <a:pt x="3525" y="8871"/>
                    <a:pt x="3096" y="8990"/>
                    <a:pt x="3096" y="8990"/>
                  </a:cubicBezTo>
                  <a:cubicBezTo>
                    <a:pt x="3584" y="8204"/>
                    <a:pt x="3573" y="6156"/>
                    <a:pt x="3573" y="6156"/>
                  </a:cubicBezTo>
                  <a:cubicBezTo>
                    <a:pt x="3262" y="5912"/>
                    <a:pt x="2870" y="5839"/>
                    <a:pt x="2513" y="5839"/>
                  </a:cubicBezTo>
                  <a:cubicBezTo>
                    <a:pt x="1981" y="5839"/>
                    <a:pt x="1525" y="6001"/>
                    <a:pt x="1525" y="6001"/>
                  </a:cubicBezTo>
                  <a:cubicBezTo>
                    <a:pt x="1656" y="5513"/>
                    <a:pt x="1894" y="5322"/>
                    <a:pt x="1894" y="5322"/>
                  </a:cubicBezTo>
                  <a:cubicBezTo>
                    <a:pt x="1465" y="4965"/>
                    <a:pt x="1537" y="4334"/>
                    <a:pt x="1537" y="4334"/>
                  </a:cubicBezTo>
                  <a:lnTo>
                    <a:pt x="1537" y="4334"/>
                  </a:lnTo>
                  <a:cubicBezTo>
                    <a:pt x="1727" y="5275"/>
                    <a:pt x="3525" y="5608"/>
                    <a:pt x="3525" y="5608"/>
                  </a:cubicBezTo>
                  <a:cubicBezTo>
                    <a:pt x="3692" y="4239"/>
                    <a:pt x="2953" y="2429"/>
                    <a:pt x="2953" y="2429"/>
                  </a:cubicBezTo>
                  <a:cubicBezTo>
                    <a:pt x="2956" y="2429"/>
                    <a:pt x="2958" y="2429"/>
                    <a:pt x="2960" y="2429"/>
                  </a:cubicBezTo>
                  <a:close/>
                  <a:moveTo>
                    <a:pt x="1013" y="0"/>
                  </a:moveTo>
                  <a:cubicBezTo>
                    <a:pt x="405" y="0"/>
                    <a:pt x="536" y="500"/>
                    <a:pt x="405" y="881"/>
                  </a:cubicBezTo>
                  <a:cubicBezTo>
                    <a:pt x="315" y="1136"/>
                    <a:pt x="157" y="1175"/>
                    <a:pt x="68" y="1175"/>
                  </a:cubicBezTo>
                  <a:cubicBezTo>
                    <a:pt x="27" y="1175"/>
                    <a:pt x="1" y="1167"/>
                    <a:pt x="1" y="1167"/>
                  </a:cubicBezTo>
                  <a:lnTo>
                    <a:pt x="1" y="1167"/>
                  </a:lnTo>
                  <a:lnTo>
                    <a:pt x="346" y="9097"/>
                  </a:lnTo>
                  <a:cubicBezTo>
                    <a:pt x="1406" y="12966"/>
                    <a:pt x="10133" y="16157"/>
                    <a:pt x="10133" y="16157"/>
                  </a:cubicBezTo>
                  <a:lnTo>
                    <a:pt x="10133" y="15729"/>
                  </a:lnTo>
                  <a:cubicBezTo>
                    <a:pt x="8698" y="15195"/>
                    <a:pt x="8669" y="13681"/>
                    <a:pt x="8668" y="13681"/>
                  </a:cubicBezTo>
                  <a:cubicBezTo>
                    <a:pt x="8668" y="13681"/>
                    <a:pt x="8668" y="13681"/>
                    <a:pt x="8668" y="13681"/>
                  </a:cubicBezTo>
                  <a:cubicBezTo>
                    <a:pt x="8557" y="13699"/>
                    <a:pt x="8454" y="13707"/>
                    <a:pt x="8360" y="13707"/>
                  </a:cubicBezTo>
                  <a:cubicBezTo>
                    <a:pt x="7216" y="13707"/>
                    <a:pt x="7359" y="12466"/>
                    <a:pt x="7359" y="12466"/>
                  </a:cubicBezTo>
                  <a:lnTo>
                    <a:pt x="7359" y="12466"/>
                  </a:lnTo>
                  <a:cubicBezTo>
                    <a:pt x="7496" y="12518"/>
                    <a:pt x="7623" y="12543"/>
                    <a:pt x="7738" y="12543"/>
                  </a:cubicBezTo>
                  <a:cubicBezTo>
                    <a:pt x="9641" y="12543"/>
                    <a:pt x="8657" y="5866"/>
                    <a:pt x="8466" y="4037"/>
                  </a:cubicBezTo>
                  <a:cubicBezTo>
                    <a:pt x="8430" y="3537"/>
                    <a:pt x="8430" y="2786"/>
                    <a:pt x="8466" y="1905"/>
                  </a:cubicBezTo>
                  <a:cubicBezTo>
                    <a:pt x="5692" y="1751"/>
                    <a:pt x="1620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1105;p45"/>
            <p:cNvSpPr/>
            <p:nvPr/>
          </p:nvSpPr>
          <p:spPr>
            <a:xfrm>
              <a:off x="2902425" y="5325200"/>
              <a:ext cx="72950" cy="700100"/>
            </a:xfrm>
            <a:custGeom>
              <a:avLst/>
              <a:gdLst/>
              <a:ahLst/>
              <a:cxnLst/>
              <a:rect l="l" t="t" r="r" b="b"/>
              <a:pathLst>
                <a:path w="2918" h="28004" extrusionOk="0">
                  <a:moveTo>
                    <a:pt x="1108" y="2786"/>
                  </a:moveTo>
                  <a:cubicBezTo>
                    <a:pt x="1287" y="2786"/>
                    <a:pt x="1430" y="2917"/>
                    <a:pt x="1430" y="3084"/>
                  </a:cubicBezTo>
                  <a:cubicBezTo>
                    <a:pt x="1430" y="3250"/>
                    <a:pt x="1287" y="3381"/>
                    <a:pt x="1108" y="3381"/>
                  </a:cubicBezTo>
                  <a:cubicBezTo>
                    <a:pt x="930" y="3381"/>
                    <a:pt x="775" y="3250"/>
                    <a:pt x="775" y="3084"/>
                  </a:cubicBezTo>
                  <a:cubicBezTo>
                    <a:pt x="775" y="2917"/>
                    <a:pt x="930" y="2786"/>
                    <a:pt x="1108" y="2786"/>
                  </a:cubicBezTo>
                  <a:close/>
                  <a:moveTo>
                    <a:pt x="822" y="25027"/>
                  </a:moveTo>
                  <a:cubicBezTo>
                    <a:pt x="989" y="25027"/>
                    <a:pt x="1108" y="25158"/>
                    <a:pt x="1108" y="25325"/>
                  </a:cubicBezTo>
                  <a:cubicBezTo>
                    <a:pt x="1108" y="25479"/>
                    <a:pt x="977" y="25622"/>
                    <a:pt x="822" y="25622"/>
                  </a:cubicBezTo>
                  <a:cubicBezTo>
                    <a:pt x="656" y="25622"/>
                    <a:pt x="537" y="25479"/>
                    <a:pt x="537" y="25325"/>
                  </a:cubicBezTo>
                  <a:cubicBezTo>
                    <a:pt x="537" y="25158"/>
                    <a:pt x="680" y="25027"/>
                    <a:pt x="822" y="25027"/>
                  </a:cubicBezTo>
                  <a:close/>
                  <a:moveTo>
                    <a:pt x="2918" y="0"/>
                  </a:moveTo>
                  <a:cubicBezTo>
                    <a:pt x="2918" y="0"/>
                    <a:pt x="1477" y="464"/>
                    <a:pt x="1513" y="2286"/>
                  </a:cubicBezTo>
                  <a:cubicBezTo>
                    <a:pt x="1513" y="2286"/>
                    <a:pt x="179" y="2357"/>
                    <a:pt x="120" y="3596"/>
                  </a:cubicBezTo>
                  <a:cubicBezTo>
                    <a:pt x="120" y="3596"/>
                    <a:pt x="311" y="3503"/>
                    <a:pt x="561" y="3503"/>
                  </a:cubicBezTo>
                  <a:cubicBezTo>
                    <a:pt x="1045" y="3503"/>
                    <a:pt x="1751" y="3849"/>
                    <a:pt x="1727" y="5882"/>
                  </a:cubicBezTo>
                  <a:cubicBezTo>
                    <a:pt x="1727" y="6787"/>
                    <a:pt x="1656" y="7894"/>
                    <a:pt x="1584" y="9049"/>
                  </a:cubicBezTo>
                  <a:cubicBezTo>
                    <a:pt x="1549" y="9620"/>
                    <a:pt x="1513" y="10204"/>
                    <a:pt x="1465" y="10763"/>
                  </a:cubicBezTo>
                  <a:cubicBezTo>
                    <a:pt x="1430" y="11275"/>
                    <a:pt x="1394" y="11775"/>
                    <a:pt x="1358" y="12263"/>
                  </a:cubicBezTo>
                  <a:cubicBezTo>
                    <a:pt x="1311" y="12954"/>
                    <a:pt x="1287" y="13597"/>
                    <a:pt x="1251" y="14168"/>
                  </a:cubicBezTo>
                  <a:cubicBezTo>
                    <a:pt x="1215" y="15050"/>
                    <a:pt x="1215" y="15800"/>
                    <a:pt x="1251" y="16300"/>
                  </a:cubicBezTo>
                  <a:cubicBezTo>
                    <a:pt x="1442" y="18129"/>
                    <a:pt x="2426" y="24806"/>
                    <a:pt x="523" y="24806"/>
                  </a:cubicBezTo>
                  <a:cubicBezTo>
                    <a:pt x="408" y="24806"/>
                    <a:pt x="281" y="24781"/>
                    <a:pt x="144" y="24729"/>
                  </a:cubicBezTo>
                  <a:lnTo>
                    <a:pt x="144" y="24729"/>
                  </a:lnTo>
                  <a:cubicBezTo>
                    <a:pt x="144" y="24729"/>
                    <a:pt x="0" y="25968"/>
                    <a:pt x="1156" y="25968"/>
                  </a:cubicBezTo>
                  <a:cubicBezTo>
                    <a:pt x="1247" y="25968"/>
                    <a:pt x="1346" y="25960"/>
                    <a:pt x="1453" y="25944"/>
                  </a:cubicBezTo>
                  <a:cubicBezTo>
                    <a:pt x="1453" y="25944"/>
                    <a:pt x="1477" y="27468"/>
                    <a:pt x="2918" y="28004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1106;p45"/>
            <p:cNvSpPr/>
            <p:nvPr/>
          </p:nvSpPr>
          <p:spPr>
            <a:xfrm>
              <a:off x="2850050" y="5282325"/>
              <a:ext cx="125325" cy="46450"/>
            </a:xfrm>
            <a:custGeom>
              <a:avLst/>
              <a:gdLst/>
              <a:ahLst/>
              <a:cxnLst/>
              <a:rect l="l" t="t" r="r" b="b"/>
              <a:pathLst>
                <a:path w="5013" h="1858" extrusionOk="0">
                  <a:moveTo>
                    <a:pt x="1405" y="382"/>
                  </a:moveTo>
                  <a:cubicBezTo>
                    <a:pt x="1584" y="382"/>
                    <a:pt x="1715" y="524"/>
                    <a:pt x="1715" y="703"/>
                  </a:cubicBezTo>
                  <a:cubicBezTo>
                    <a:pt x="1715" y="882"/>
                    <a:pt x="1584" y="1036"/>
                    <a:pt x="1405" y="1036"/>
                  </a:cubicBezTo>
                  <a:cubicBezTo>
                    <a:pt x="1227" y="1036"/>
                    <a:pt x="1084" y="882"/>
                    <a:pt x="1084" y="703"/>
                  </a:cubicBezTo>
                  <a:cubicBezTo>
                    <a:pt x="1084" y="524"/>
                    <a:pt x="1239" y="382"/>
                    <a:pt x="1405" y="382"/>
                  </a:cubicBezTo>
                  <a:close/>
                  <a:moveTo>
                    <a:pt x="4084" y="382"/>
                  </a:moveTo>
                  <a:cubicBezTo>
                    <a:pt x="4239" y="382"/>
                    <a:pt x="4382" y="548"/>
                    <a:pt x="4382" y="739"/>
                  </a:cubicBezTo>
                  <a:cubicBezTo>
                    <a:pt x="4382" y="929"/>
                    <a:pt x="4239" y="1084"/>
                    <a:pt x="4084" y="1096"/>
                  </a:cubicBezTo>
                  <a:cubicBezTo>
                    <a:pt x="3918" y="1096"/>
                    <a:pt x="3787" y="929"/>
                    <a:pt x="3787" y="739"/>
                  </a:cubicBezTo>
                  <a:cubicBezTo>
                    <a:pt x="3787" y="536"/>
                    <a:pt x="3918" y="382"/>
                    <a:pt x="4084" y="382"/>
                  </a:cubicBezTo>
                  <a:close/>
                  <a:moveTo>
                    <a:pt x="2883" y="0"/>
                  </a:moveTo>
                  <a:cubicBezTo>
                    <a:pt x="2018" y="0"/>
                    <a:pt x="1013" y="19"/>
                    <a:pt x="119" y="84"/>
                  </a:cubicBezTo>
                  <a:cubicBezTo>
                    <a:pt x="227" y="691"/>
                    <a:pt x="227" y="1322"/>
                    <a:pt x="0" y="1858"/>
                  </a:cubicBezTo>
                  <a:cubicBezTo>
                    <a:pt x="1659" y="1784"/>
                    <a:pt x="3689" y="1711"/>
                    <a:pt x="4676" y="1711"/>
                  </a:cubicBezTo>
                  <a:cubicBezTo>
                    <a:pt x="4808" y="1711"/>
                    <a:pt x="4921" y="1712"/>
                    <a:pt x="5013" y="1715"/>
                  </a:cubicBezTo>
                  <a:lnTo>
                    <a:pt x="5013" y="36"/>
                  </a:lnTo>
                  <a:cubicBezTo>
                    <a:pt x="5013" y="36"/>
                    <a:pt x="4082" y="0"/>
                    <a:pt x="2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1107;p45"/>
            <p:cNvSpPr/>
            <p:nvPr/>
          </p:nvSpPr>
          <p:spPr>
            <a:xfrm>
              <a:off x="2742600" y="5325075"/>
              <a:ext cx="232775" cy="228475"/>
            </a:xfrm>
            <a:custGeom>
              <a:avLst/>
              <a:gdLst/>
              <a:ahLst/>
              <a:cxnLst/>
              <a:rect l="l" t="t" r="r" b="b"/>
              <a:pathLst>
                <a:path w="9311" h="9139" extrusionOk="0">
                  <a:moveTo>
                    <a:pt x="8971" y="1"/>
                  </a:moveTo>
                  <a:cubicBezTo>
                    <a:pt x="7983" y="1"/>
                    <a:pt x="5956" y="73"/>
                    <a:pt x="4298" y="136"/>
                  </a:cubicBezTo>
                  <a:cubicBezTo>
                    <a:pt x="4155" y="517"/>
                    <a:pt x="3882" y="827"/>
                    <a:pt x="3477" y="1077"/>
                  </a:cubicBezTo>
                  <a:lnTo>
                    <a:pt x="1322" y="1981"/>
                  </a:lnTo>
                  <a:cubicBezTo>
                    <a:pt x="857" y="3696"/>
                    <a:pt x="203" y="6268"/>
                    <a:pt x="0" y="7601"/>
                  </a:cubicBezTo>
                  <a:cubicBezTo>
                    <a:pt x="67" y="7564"/>
                    <a:pt x="121" y="7548"/>
                    <a:pt x="164" y="7548"/>
                  </a:cubicBezTo>
                  <a:cubicBezTo>
                    <a:pt x="383" y="7548"/>
                    <a:pt x="320" y="7964"/>
                    <a:pt x="191" y="8173"/>
                  </a:cubicBezTo>
                  <a:cubicBezTo>
                    <a:pt x="28" y="8429"/>
                    <a:pt x="194" y="9138"/>
                    <a:pt x="978" y="9138"/>
                  </a:cubicBezTo>
                  <a:cubicBezTo>
                    <a:pt x="997" y="9138"/>
                    <a:pt x="1016" y="9138"/>
                    <a:pt x="1036" y="9137"/>
                  </a:cubicBezTo>
                  <a:cubicBezTo>
                    <a:pt x="1131" y="9113"/>
                    <a:pt x="1298" y="9113"/>
                    <a:pt x="1488" y="9101"/>
                  </a:cubicBezTo>
                  <a:cubicBezTo>
                    <a:pt x="2484" y="9040"/>
                    <a:pt x="4621" y="8905"/>
                    <a:pt x="6191" y="8905"/>
                  </a:cubicBezTo>
                  <a:cubicBezTo>
                    <a:pt x="7063" y="8905"/>
                    <a:pt x="7760" y="8947"/>
                    <a:pt x="7989" y="9066"/>
                  </a:cubicBezTo>
                  <a:cubicBezTo>
                    <a:pt x="8061" y="7911"/>
                    <a:pt x="8120" y="6804"/>
                    <a:pt x="8144" y="5899"/>
                  </a:cubicBezTo>
                  <a:cubicBezTo>
                    <a:pt x="8168" y="3867"/>
                    <a:pt x="7451" y="3525"/>
                    <a:pt x="6967" y="3525"/>
                  </a:cubicBezTo>
                  <a:cubicBezTo>
                    <a:pt x="6722" y="3525"/>
                    <a:pt x="6537" y="3613"/>
                    <a:pt x="6537" y="3613"/>
                  </a:cubicBezTo>
                  <a:cubicBezTo>
                    <a:pt x="6596" y="2374"/>
                    <a:pt x="7918" y="2303"/>
                    <a:pt x="7918" y="2303"/>
                  </a:cubicBezTo>
                  <a:cubicBezTo>
                    <a:pt x="7870" y="469"/>
                    <a:pt x="9311" y="5"/>
                    <a:pt x="9311" y="5"/>
                  </a:cubicBezTo>
                  <a:cubicBezTo>
                    <a:pt x="9219" y="2"/>
                    <a:pt x="9104" y="1"/>
                    <a:pt x="8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1108;p45"/>
            <p:cNvSpPr/>
            <p:nvPr/>
          </p:nvSpPr>
          <p:spPr>
            <a:xfrm>
              <a:off x="2944700" y="5291850"/>
              <a:ext cx="14900" cy="17875"/>
            </a:xfrm>
            <a:custGeom>
              <a:avLst/>
              <a:gdLst/>
              <a:ahLst/>
              <a:cxnLst/>
              <a:rect l="l" t="t" r="r" b="b"/>
              <a:pathLst>
                <a:path w="596" h="715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53" y="715"/>
                    <a:pt x="596" y="548"/>
                    <a:pt x="596" y="358"/>
                  </a:cubicBezTo>
                  <a:cubicBezTo>
                    <a:pt x="596" y="167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1109;p45"/>
            <p:cNvSpPr/>
            <p:nvPr/>
          </p:nvSpPr>
          <p:spPr>
            <a:xfrm>
              <a:off x="2779800" y="5548075"/>
              <a:ext cx="162550" cy="47100"/>
            </a:xfrm>
            <a:custGeom>
              <a:avLst/>
              <a:gdLst/>
              <a:ahLst/>
              <a:cxnLst/>
              <a:rect l="l" t="t" r="r" b="b"/>
              <a:pathLst>
                <a:path w="6502" h="1884" extrusionOk="0">
                  <a:moveTo>
                    <a:pt x="3822" y="658"/>
                  </a:moveTo>
                  <a:cubicBezTo>
                    <a:pt x="3989" y="658"/>
                    <a:pt x="4120" y="824"/>
                    <a:pt x="4120" y="1015"/>
                  </a:cubicBezTo>
                  <a:cubicBezTo>
                    <a:pt x="4120" y="1221"/>
                    <a:pt x="3998" y="1373"/>
                    <a:pt x="3840" y="1373"/>
                  </a:cubicBezTo>
                  <a:cubicBezTo>
                    <a:pt x="3834" y="1373"/>
                    <a:pt x="3828" y="1372"/>
                    <a:pt x="3822" y="1372"/>
                  </a:cubicBezTo>
                  <a:cubicBezTo>
                    <a:pt x="3656" y="1372"/>
                    <a:pt x="3525" y="1205"/>
                    <a:pt x="3525" y="1015"/>
                  </a:cubicBezTo>
                  <a:cubicBezTo>
                    <a:pt x="3525" y="824"/>
                    <a:pt x="3656" y="658"/>
                    <a:pt x="3822" y="658"/>
                  </a:cubicBezTo>
                  <a:close/>
                  <a:moveTo>
                    <a:pt x="4649" y="0"/>
                  </a:moveTo>
                  <a:cubicBezTo>
                    <a:pt x="3084" y="0"/>
                    <a:pt x="984" y="133"/>
                    <a:pt x="0" y="193"/>
                  </a:cubicBezTo>
                  <a:lnTo>
                    <a:pt x="24" y="729"/>
                  </a:lnTo>
                  <a:cubicBezTo>
                    <a:pt x="179" y="729"/>
                    <a:pt x="298" y="884"/>
                    <a:pt x="298" y="1051"/>
                  </a:cubicBezTo>
                  <a:cubicBezTo>
                    <a:pt x="298" y="1229"/>
                    <a:pt x="179" y="1360"/>
                    <a:pt x="24" y="1360"/>
                  </a:cubicBezTo>
                  <a:lnTo>
                    <a:pt x="12" y="1670"/>
                  </a:lnTo>
                  <a:lnTo>
                    <a:pt x="6382" y="1884"/>
                  </a:lnTo>
                  <a:cubicBezTo>
                    <a:pt x="6418" y="1301"/>
                    <a:pt x="6454" y="729"/>
                    <a:pt x="6501" y="170"/>
                  </a:cubicBezTo>
                  <a:cubicBezTo>
                    <a:pt x="6267" y="44"/>
                    <a:pt x="5546" y="0"/>
                    <a:pt x="4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1110;p45"/>
            <p:cNvSpPr/>
            <p:nvPr/>
          </p:nvSpPr>
          <p:spPr>
            <a:xfrm>
              <a:off x="2758075" y="5588900"/>
              <a:ext cx="181300" cy="43500"/>
            </a:xfrm>
            <a:custGeom>
              <a:avLst/>
              <a:gdLst/>
              <a:ahLst/>
              <a:cxnLst/>
              <a:rect l="l" t="t" r="r" b="b"/>
              <a:pathLst>
                <a:path w="7252" h="1740" extrusionOk="0">
                  <a:moveTo>
                    <a:pt x="381" y="1"/>
                  </a:moveTo>
                  <a:cubicBezTo>
                    <a:pt x="381" y="1"/>
                    <a:pt x="0" y="322"/>
                    <a:pt x="1131" y="882"/>
                  </a:cubicBezTo>
                  <a:cubicBezTo>
                    <a:pt x="2274" y="1454"/>
                    <a:pt x="7144" y="1739"/>
                    <a:pt x="7144" y="1739"/>
                  </a:cubicBezTo>
                  <a:cubicBezTo>
                    <a:pt x="7180" y="1239"/>
                    <a:pt x="7227" y="739"/>
                    <a:pt x="7251" y="227"/>
                  </a:cubicBezTo>
                  <a:lnTo>
                    <a:pt x="881" y="25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494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1111;p45"/>
            <p:cNvSpPr/>
            <p:nvPr/>
          </p:nvSpPr>
          <p:spPr>
            <a:xfrm>
              <a:off x="2711925" y="5514300"/>
              <a:ext cx="224475" cy="165725"/>
            </a:xfrm>
            <a:custGeom>
              <a:avLst/>
              <a:gdLst/>
              <a:ahLst/>
              <a:cxnLst/>
              <a:rect l="l" t="t" r="r" b="b"/>
              <a:pathLst>
                <a:path w="8979" h="6629" extrusionOk="0">
                  <a:moveTo>
                    <a:pt x="2477" y="4092"/>
                  </a:moveTo>
                  <a:cubicBezTo>
                    <a:pt x="2608" y="4092"/>
                    <a:pt x="2727" y="4223"/>
                    <a:pt x="2727" y="4402"/>
                  </a:cubicBezTo>
                  <a:cubicBezTo>
                    <a:pt x="2727" y="4562"/>
                    <a:pt x="2617" y="4712"/>
                    <a:pt x="2492" y="4712"/>
                  </a:cubicBezTo>
                  <a:cubicBezTo>
                    <a:pt x="2487" y="4712"/>
                    <a:pt x="2482" y="4712"/>
                    <a:pt x="2477" y="4711"/>
                  </a:cubicBezTo>
                  <a:cubicBezTo>
                    <a:pt x="2334" y="4711"/>
                    <a:pt x="2227" y="4580"/>
                    <a:pt x="2227" y="4402"/>
                  </a:cubicBezTo>
                  <a:cubicBezTo>
                    <a:pt x="2227" y="4223"/>
                    <a:pt x="2346" y="4092"/>
                    <a:pt x="2477" y="4092"/>
                  </a:cubicBezTo>
                  <a:close/>
                  <a:moveTo>
                    <a:pt x="5942" y="4926"/>
                  </a:moveTo>
                  <a:cubicBezTo>
                    <a:pt x="6109" y="4926"/>
                    <a:pt x="6228" y="5069"/>
                    <a:pt x="6228" y="5259"/>
                  </a:cubicBezTo>
                  <a:cubicBezTo>
                    <a:pt x="6228" y="5450"/>
                    <a:pt x="6109" y="5581"/>
                    <a:pt x="5942" y="5581"/>
                  </a:cubicBezTo>
                  <a:cubicBezTo>
                    <a:pt x="5799" y="5581"/>
                    <a:pt x="5680" y="5438"/>
                    <a:pt x="5680" y="5259"/>
                  </a:cubicBezTo>
                  <a:cubicBezTo>
                    <a:pt x="5680" y="5069"/>
                    <a:pt x="5799" y="4926"/>
                    <a:pt x="5942" y="4926"/>
                  </a:cubicBezTo>
                  <a:close/>
                  <a:moveTo>
                    <a:pt x="1344" y="0"/>
                  </a:moveTo>
                  <a:cubicBezTo>
                    <a:pt x="1303" y="0"/>
                    <a:pt x="1253" y="14"/>
                    <a:pt x="1191" y="44"/>
                  </a:cubicBezTo>
                  <a:cubicBezTo>
                    <a:pt x="799" y="258"/>
                    <a:pt x="1108" y="1187"/>
                    <a:pt x="632" y="1651"/>
                  </a:cubicBezTo>
                  <a:cubicBezTo>
                    <a:pt x="156" y="2116"/>
                    <a:pt x="1" y="3330"/>
                    <a:pt x="144" y="3723"/>
                  </a:cubicBezTo>
                  <a:cubicBezTo>
                    <a:pt x="275" y="4092"/>
                    <a:pt x="596" y="4735"/>
                    <a:pt x="406" y="5200"/>
                  </a:cubicBezTo>
                  <a:cubicBezTo>
                    <a:pt x="215" y="5652"/>
                    <a:pt x="406" y="5878"/>
                    <a:pt x="406" y="5878"/>
                  </a:cubicBezTo>
                  <a:cubicBezTo>
                    <a:pt x="406" y="5878"/>
                    <a:pt x="436" y="5889"/>
                    <a:pt x="482" y="5889"/>
                  </a:cubicBezTo>
                  <a:cubicBezTo>
                    <a:pt x="572" y="5889"/>
                    <a:pt x="723" y="5846"/>
                    <a:pt x="810" y="5592"/>
                  </a:cubicBezTo>
                  <a:cubicBezTo>
                    <a:pt x="941" y="5211"/>
                    <a:pt x="810" y="4723"/>
                    <a:pt x="1418" y="4723"/>
                  </a:cubicBezTo>
                  <a:cubicBezTo>
                    <a:pt x="2025" y="4723"/>
                    <a:pt x="6109" y="6474"/>
                    <a:pt x="8871" y="6628"/>
                  </a:cubicBezTo>
                  <a:cubicBezTo>
                    <a:pt x="8895" y="6033"/>
                    <a:pt x="8931" y="5390"/>
                    <a:pt x="8978" y="4723"/>
                  </a:cubicBezTo>
                  <a:cubicBezTo>
                    <a:pt x="8978" y="4723"/>
                    <a:pt x="4109" y="4438"/>
                    <a:pt x="2954" y="3890"/>
                  </a:cubicBezTo>
                  <a:cubicBezTo>
                    <a:pt x="1799" y="3306"/>
                    <a:pt x="2192" y="3009"/>
                    <a:pt x="2192" y="3009"/>
                  </a:cubicBezTo>
                  <a:lnTo>
                    <a:pt x="2192" y="3009"/>
                  </a:lnTo>
                  <a:lnTo>
                    <a:pt x="2692" y="3021"/>
                  </a:lnTo>
                  <a:lnTo>
                    <a:pt x="2715" y="2711"/>
                  </a:lnTo>
                  <a:cubicBezTo>
                    <a:pt x="2561" y="2711"/>
                    <a:pt x="2442" y="2556"/>
                    <a:pt x="2442" y="2402"/>
                  </a:cubicBezTo>
                  <a:cubicBezTo>
                    <a:pt x="2442" y="2223"/>
                    <a:pt x="2561" y="2080"/>
                    <a:pt x="2715" y="2080"/>
                  </a:cubicBezTo>
                  <a:lnTo>
                    <a:pt x="2680" y="1544"/>
                  </a:lnTo>
                  <a:cubicBezTo>
                    <a:pt x="2489" y="1568"/>
                    <a:pt x="2323" y="1580"/>
                    <a:pt x="2239" y="1580"/>
                  </a:cubicBezTo>
                  <a:cubicBezTo>
                    <a:pt x="2226" y="1580"/>
                    <a:pt x="2213" y="1581"/>
                    <a:pt x="2200" y="1581"/>
                  </a:cubicBezTo>
                  <a:cubicBezTo>
                    <a:pt x="1401" y="1581"/>
                    <a:pt x="1241" y="874"/>
                    <a:pt x="1382" y="628"/>
                  </a:cubicBezTo>
                  <a:cubicBezTo>
                    <a:pt x="1513" y="425"/>
                    <a:pt x="1576" y="0"/>
                    <a:pt x="1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1112;p45"/>
            <p:cNvSpPr/>
            <p:nvPr/>
          </p:nvSpPr>
          <p:spPr>
            <a:xfrm>
              <a:off x="2759250" y="5693675"/>
              <a:ext cx="131900" cy="175950"/>
            </a:xfrm>
            <a:custGeom>
              <a:avLst/>
              <a:gdLst/>
              <a:ahLst/>
              <a:cxnLst/>
              <a:rect l="l" t="t" r="r" b="b"/>
              <a:pathLst>
                <a:path w="5276" h="7038" extrusionOk="0">
                  <a:moveTo>
                    <a:pt x="1497" y="1"/>
                  </a:moveTo>
                  <a:cubicBezTo>
                    <a:pt x="1494" y="1"/>
                    <a:pt x="1492" y="1"/>
                    <a:pt x="1489" y="1"/>
                  </a:cubicBezTo>
                  <a:cubicBezTo>
                    <a:pt x="1489" y="1"/>
                    <a:pt x="2216" y="1799"/>
                    <a:pt x="2073" y="3168"/>
                  </a:cubicBezTo>
                  <a:cubicBezTo>
                    <a:pt x="2073" y="3168"/>
                    <a:pt x="275" y="2858"/>
                    <a:pt x="72" y="1906"/>
                  </a:cubicBezTo>
                  <a:lnTo>
                    <a:pt x="72" y="1906"/>
                  </a:lnTo>
                  <a:cubicBezTo>
                    <a:pt x="72" y="1906"/>
                    <a:pt x="1" y="2525"/>
                    <a:pt x="430" y="2882"/>
                  </a:cubicBezTo>
                  <a:cubicBezTo>
                    <a:pt x="430" y="2882"/>
                    <a:pt x="191" y="3085"/>
                    <a:pt x="60" y="3573"/>
                  </a:cubicBezTo>
                  <a:cubicBezTo>
                    <a:pt x="60" y="3573"/>
                    <a:pt x="531" y="3403"/>
                    <a:pt x="1073" y="3403"/>
                  </a:cubicBezTo>
                  <a:cubicBezTo>
                    <a:pt x="1428" y="3403"/>
                    <a:pt x="1814" y="3476"/>
                    <a:pt x="2120" y="3716"/>
                  </a:cubicBezTo>
                  <a:cubicBezTo>
                    <a:pt x="2120" y="3716"/>
                    <a:pt x="2132" y="5764"/>
                    <a:pt x="1644" y="6561"/>
                  </a:cubicBezTo>
                  <a:cubicBezTo>
                    <a:pt x="1644" y="6561"/>
                    <a:pt x="2085" y="6454"/>
                    <a:pt x="2180" y="6335"/>
                  </a:cubicBezTo>
                  <a:cubicBezTo>
                    <a:pt x="2180" y="6335"/>
                    <a:pt x="2668" y="7026"/>
                    <a:pt x="2894" y="7038"/>
                  </a:cubicBezTo>
                  <a:cubicBezTo>
                    <a:pt x="2894" y="7038"/>
                    <a:pt x="2204" y="5478"/>
                    <a:pt x="2430" y="3775"/>
                  </a:cubicBezTo>
                  <a:lnTo>
                    <a:pt x="2430" y="3775"/>
                  </a:lnTo>
                  <a:cubicBezTo>
                    <a:pt x="2430" y="3775"/>
                    <a:pt x="3799" y="3918"/>
                    <a:pt x="5216" y="5025"/>
                  </a:cubicBezTo>
                  <a:cubicBezTo>
                    <a:pt x="5180" y="4966"/>
                    <a:pt x="4775" y="4013"/>
                    <a:pt x="4597" y="4013"/>
                  </a:cubicBezTo>
                  <a:cubicBezTo>
                    <a:pt x="4597" y="4013"/>
                    <a:pt x="5275" y="3466"/>
                    <a:pt x="5216" y="3239"/>
                  </a:cubicBezTo>
                  <a:lnTo>
                    <a:pt x="5216" y="3239"/>
                  </a:lnTo>
                  <a:cubicBezTo>
                    <a:pt x="5216" y="3240"/>
                    <a:pt x="4602" y="3552"/>
                    <a:pt x="3768" y="3552"/>
                  </a:cubicBezTo>
                  <a:cubicBezTo>
                    <a:pt x="3373" y="3552"/>
                    <a:pt x="2929" y="3482"/>
                    <a:pt x="2477" y="3275"/>
                  </a:cubicBezTo>
                  <a:cubicBezTo>
                    <a:pt x="2477" y="3275"/>
                    <a:pt x="2275" y="942"/>
                    <a:pt x="2918" y="239"/>
                  </a:cubicBezTo>
                  <a:lnTo>
                    <a:pt x="2918" y="239"/>
                  </a:lnTo>
                  <a:cubicBezTo>
                    <a:pt x="2918" y="239"/>
                    <a:pt x="2382" y="263"/>
                    <a:pt x="2180" y="668"/>
                  </a:cubicBezTo>
                  <a:cubicBezTo>
                    <a:pt x="2180" y="668"/>
                    <a:pt x="1782" y="1"/>
                    <a:pt x="14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1113;p45"/>
            <p:cNvSpPr/>
            <p:nvPr/>
          </p:nvSpPr>
          <p:spPr>
            <a:xfrm>
              <a:off x="2877725" y="5291850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1"/>
                  </a:moveTo>
                  <a:cubicBezTo>
                    <a:pt x="132" y="1"/>
                    <a:pt x="1" y="143"/>
                    <a:pt x="1" y="322"/>
                  </a:cubicBezTo>
                  <a:cubicBezTo>
                    <a:pt x="1" y="501"/>
                    <a:pt x="144" y="655"/>
                    <a:pt x="310" y="655"/>
                  </a:cubicBezTo>
                  <a:cubicBezTo>
                    <a:pt x="489" y="655"/>
                    <a:pt x="620" y="501"/>
                    <a:pt x="620" y="322"/>
                  </a:cubicBezTo>
                  <a:cubicBezTo>
                    <a:pt x="620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1114;p45"/>
            <p:cNvSpPr/>
            <p:nvPr/>
          </p:nvSpPr>
          <p:spPr>
            <a:xfrm>
              <a:off x="2785750" y="5284700"/>
              <a:ext cx="69975" cy="47050"/>
            </a:xfrm>
            <a:custGeom>
              <a:avLst/>
              <a:gdLst/>
              <a:ahLst/>
              <a:cxnLst/>
              <a:rect l="l" t="t" r="r" b="b"/>
              <a:pathLst>
                <a:path w="2799" h="1882" extrusionOk="0">
                  <a:moveTo>
                    <a:pt x="1870" y="406"/>
                  </a:moveTo>
                  <a:cubicBezTo>
                    <a:pt x="2025" y="406"/>
                    <a:pt x="2144" y="549"/>
                    <a:pt x="2144" y="727"/>
                  </a:cubicBezTo>
                  <a:cubicBezTo>
                    <a:pt x="2144" y="930"/>
                    <a:pt x="2013" y="1060"/>
                    <a:pt x="1870" y="1060"/>
                  </a:cubicBezTo>
                  <a:cubicBezTo>
                    <a:pt x="1739" y="1060"/>
                    <a:pt x="1620" y="906"/>
                    <a:pt x="1620" y="727"/>
                  </a:cubicBezTo>
                  <a:cubicBezTo>
                    <a:pt x="1620" y="549"/>
                    <a:pt x="1727" y="406"/>
                    <a:pt x="1870" y="406"/>
                  </a:cubicBezTo>
                  <a:close/>
                  <a:moveTo>
                    <a:pt x="2691" y="1"/>
                  </a:moveTo>
                  <a:lnTo>
                    <a:pt x="2691" y="1"/>
                  </a:lnTo>
                  <a:cubicBezTo>
                    <a:pt x="1453" y="96"/>
                    <a:pt x="429" y="251"/>
                    <a:pt x="310" y="584"/>
                  </a:cubicBezTo>
                  <a:cubicBezTo>
                    <a:pt x="298" y="596"/>
                    <a:pt x="286" y="632"/>
                    <a:pt x="286" y="644"/>
                  </a:cubicBezTo>
                  <a:cubicBezTo>
                    <a:pt x="370" y="703"/>
                    <a:pt x="429" y="799"/>
                    <a:pt x="429" y="941"/>
                  </a:cubicBezTo>
                  <a:cubicBezTo>
                    <a:pt x="429" y="1120"/>
                    <a:pt x="310" y="1263"/>
                    <a:pt x="179" y="1263"/>
                  </a:cubicBezTo>
                  <a:cubicBezTo>
                    <a:pt x="143" y="1263"/>
                    <a:pt x="132" y="1263"/>
                    <a:pt x="108" y="1251"/>
                  </a:cubicBezTo>
                  <a:cubicBezTo>
                    <a:pt x="1" y="1668"/>
                    <a:pt x="48" y="1882"/>
                    <a:pt x="48" y="1882"/>
                  </a:cubicBezTo>
                  <a:cubicBezTo>
                    <a:pt x="48" y="1882"/>
                    <a:pt x="1179" y="1834"/>
                    <a:pt x="2572" y="1775"/>
                  </a:cubicBezTo>
                  <a:cubicBezTo>
                    <a:pt x="2799" y="1239"/>
                    <a:pt x="2799" y="608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1115;p45"/>
            <p:cNvSpPr/>
            <p:nvPr/>
          </p:nvSpPr>
          <p:spPr>
            <a:xfrm>
              <a:off x="2826225" y="5294825"/>
              <a:ext cx="13425" cy="16400"/>
            </a:xfrm>
            <a:custGeom>
              <a:avLst/>
              <a:gdLst/>
              <a:ahLst/>
              <a:cxnLst/>
              <a:rect l="l" t="t" r="r" b="b"/>
              <a:pathLst>
                <a:path w="537" h="656" extrusionOk="0">
                  <a:moveTo>
                    <a:pt x="275" y="1"/>
                  </a:moveTo>
                  <a:cubicBezTo>
                    <a:pt x="120" y="1"/>
                    <a:pt x="1" y="144"/>
                    <a:pt x="13" y="322"/>
                  </a:cubicBezTo>
                  <a:cubicBezTo>
                    <a:pt x="13" y="501"/>
                    <a:pt x="120" y="655"/>
                    <a:pt x="275" y="655"/>
                  </a:cubicBezTo>
                  <a:cubicBezTo>
                    <a:pt x="418" y="655"/>
                    <a:pt x="537" y="501"/>
                    <a:pt x="537" y="322"/>
                  </a:cubicBezTo>
                  <a:cubicBezTo>
                    <a:pt x="537" y="144"/>
                    <a:pt x="418" y="1"/>
                    <a:pt x="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1116;p45"/>
            <p:cNvSpPr/>
            <p:nvPr/>
          </p:nvSpPr>
          <p:spPr>
            <a:xfrm>
              <a:off x="2775325" y="5328475"/>
              <a:ext cx="74750" cy="45850"/>
            </a:xfrm>
            <a:custGeom>
              <a:avLst/>
              <a:gdLst/>
              <a:ahLst/>
              <a:cxnLst/>
              <a:rect l="l" t="t" r="r" b="b"/>
              <a:pathLst>
                <a:path w="2990" h="1834" extrusionOk="0">
                  <a:moveTo>
                    <a:pt x="2989" y="0"/>
                  </a:moveTo>
                  <a:cubicBezTo>
                    <a:pt x="1596" y="71"/>
                    <a:pt x="465" y="107"/>
                    <a:pt x="465" y="107"/>
                  </a:cubicBezTo>
                  <a:cubicBezTo>
                    <a:pt x="465" y="107"/>
                    <a:pt x="263" y="822"/>
                    <a:pt x="1" y="1834"/>
                  </a:cubicBezTo>
                  <a:lnTo>
                    <a:pt x="2156" y="929"/>
                  </a:lnTo>
                  <a:cubicBezTo>
                    <a:pt x="2573" y="691"/>
                    <a:pt x="2846" y="381"/>
                    <a:pt x="2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1117;p45"/>
            <p:cNvSpPr/>
            <p:nvPr/>
          </p:nvSpPr>
          <p:spPr>
            <a:xfrm>
              <a:off x="2788425" y="5300775"/>
              <a:ext cx="8075" cy="15500"/>
            </a:xfrm>
            <a:custGeom>
              <a:avLst/>
              <a:gdLst/>
              <a:ahLst/>
              <a:cxnLst/>
              <a:rect l="l" t="t" r="r" b="b"/>
              <a:pathLst>
                <a:path w="323" h="620" extrusionOk="0">
                  <a:moveTo>
                    <a:pt x="179" y="1"/>
                  </a:moveTo>
                  <a:cubicBezTo>
                    <a:pt x="84" y="239"/>
                    <a:pt x="25" y="441"/>
                    <a:pt x="1" y="608"/>
                  </a:cubicBezTo>
                  <a:cubicBezTo>
                    <a:pt x="13" y="620"/>
                    <a:pt x="36" y="620"/>
                    <a:pt x="72" y="620"/>
                  </a:cubicBezTo>
                  <a:cubicBezTo>
                    <a:pt x="203" y="620"/>
                    <a:pt x="322" y="477"/>
                    <a:pt x="322" y="298"/>
                  </a:cubicBezTo>
                  <a:cubicBezTo>
                    <a:pt x="322" y="156"/>
                    <a:pt x="263" y="60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1118;p45"/>
            <p:cNvSpPr/>
            <p:nvPr/>
          </p:nvSpPr>
          <p:spPr>
            <a:xfrm>
              <a:off x="2783075" y="5299900"/>
              <a:ext cx="9250" cy="16075"/>
            </a:xfrm>
            <a:custGeom>
              <a:avLst/>
              <a:gdLst/>
              <a:ahLst/>
              <a:cxnLst/>
              <a:rect l="l" t="t" r="r" b="b"/>
              <a:pathLst>
                <a:path w="370" h="643" extrusionOk="0">
                  <a:moveTo>
                    <a:pt x="274" y="0"/>
                  </a:moveTo>
                  <a:cubicBezTo>
                    <a:pt x="131" y="0"/>
                    <a:pt x="12" y="155"/>
                    <a:pt x="0" y="333"/>
                  </a:cubicBezTo>
                  <a:cubicBezTo>
                    <a:pt x="0" y="476"/>
                    <a:pt x="72" y="595"/>
                    <a:pt x="179" y="643"/>
                  </a:cubicBezTo>
                  <a:cubicBezTo>
                    <a:pt x="227" y="476"/>
                    <a:pt x="286" y="274"/>
                    <a:pt x="370" y="36"/>
                  </a:cubicBezTo>
                  <a:cubicBezTo>
                    <a:pt x="346" y="24"/>
                    <a:pt x="310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0" name="Google Shape;1119;p45"/>
          <p:cNvSpPr txBox="1"/>
          <p:nvPr/>
        </p:nvSpPr>
        <p:spPr>
          <a:xfrm>
            <a:off x="446449" y="1260985"/>
            <a:ext cx="2618244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HO NGOC AN </a:t>
            </a:r>
            <a:r>
              <a:rPr lang="vi-VN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ITITIU21</a:t>
            </a:r>
            <a:r>
              <a:rPr lang="en-US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146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221" name="Google Shape;1120;p45"/>
          <p:cNvSpPr txBox="1"/>
          <p:nvPr/>
        </p:nvSpPr>
        <p:spPr>
          <a:xfrm>
            <a:off x="134132" y="2013178"/>
            <a:ext cx="2535188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Corben" panose="020F0503020000020004" charset="0"/>
                <a:ea typeface="Corben" panose="020F0503020000020004"/>
                <a:cs typeface="Corben" panose="020F0503020000020004"/>
                <a:sym typeface="Corben" panose="020F0503020000020004"/>
              </a:rPr>
              <a:t>UML, </a:t>
            </a:r>
            <a:r>
              <a:rPr lang="en-US" sz="1500" dirty="0" err="1">
                <a:solidFill>
                  <a:schemeClr val="lt1"/>
                </a:solidFill>
                <a:latin typeface="Corben" panose="020F0503020000020004" charset="0"/>
                <a:ea typeface="Corben" panose="020F0503020000020004"/>
                <a:cs typeface="Corben" panose="020F0503020000020004"/>
                <a:sym typeface="Corben" panose="020F0503020000020004"/>
              </a:rPr>
              <a:t>Gameloop</a:t>
            </a:r>
            <a:r>
              <a:rPr lang="en-US" sz="1500" dirty="0">
                <a:solidFill>
                  <a:schemeClr val="lt1"/>
                </a:solidFill>
                <a:latin typeface="Corben" panose="020F0503020000020004" charset="0"/>
                <a:ea typeface="Corben" panose="020F0503020000020004"/>
                <a:cs typeface="Corben" panose="020F0503020000020004"/>
                <a:sym typeface="Corben" panose="020F0503020000020004"/>
              </a:rPr>
              <a:t>, Debugger, Git, </a:t>
            </a:r>
            <a:r>
              <a:rPr lang="en-US" sz="1500" dirty="0" err="1">
                <a:solidFill>
                  <a:schemeClr val="lt1"/>
                </a:solidFill>
                <a:latin typeface="Corben" panose="020F0503020000020004" charset="0"/>
                <a:ea typeface="Corben" panose="020F0503020000020004"/>
                <a:cs typeface="Corben" panose="020F0503020000020004"/>
                <a:sym typeface="Corben" panose="020F0503020000020004"/>
              </a:rPr>
              <a:t>Utilz</a:t>
            </a:r>
            <a:endParaRPr lang="en-US" sz="1500" dirty="0">
              <a:solidFill>
                <a:schemeClr val="lt1"/>
              </a:solidFill>
              <a:latin typeface="Corben" panose="020F0503020000020004" charset="0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222" name="Google Shape;1121;p45"/>
          <p:cNvSpPr txBox="1"/>
          <p:nvPr/>
        </p:nvSpPr>
        <p:spPr>
          <a:xfrm>
            <a:off x="6311593" y="1205928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TRAN VIET TRUNG </a:t>
            </a:r>
            <a:endParaRPr lang="en-GB"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ITITWE22116</a:t>
            </a:r>
            <a:endParaRPr lang="en-GB"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223" name="Google Shape;1122;p45"/>
          <p:cNvSpPr txBox="1"/>
          <p:nvPr/>
        </p:nvSpPr>
        <p:spPr>
          <a:xfrm>
            <a:off x="6306862" y="1996666"/>
            <a:ext cx="2703006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GUI,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Sound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UML,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Maps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Utilz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Gamestates</a:t>
            </a:r>
            <a:endParaRPr sz="1500" dirty="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226" name="Google Shape;1125;p45"/>
          <p:cNvSpPr txBox="1"/>
          <p:nvPr/>
        </p:nvSpPr>
        <p:spPr>
          <a:xfrm>
            <a:off x="6096592" y="3201717"/>
            <a:ext cx="2636281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LE BA KHANH HOANG</a:t>
            </a:r>
            <a:br>
              <a:rPr lang="en-US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</a:br>
            <a:r>
              <a:rPr lang="en-US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ITITWE22134</a:t>
            </a:r>
            <a:endParaRPr lang="en-US"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227" name="Google Shape;1126;p45"/>
          <p:cNvSpPr txBox="1"/>
          <p:nvPr/>
        </p:nvSpPr>
        <p:spPr>
          <a:xfrm>
            <a:off x="6159754" y="3938424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Objects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Levels</a:t>
            </a:r>
            <a:r>
              <a:rPr lang="vi-VN" sz="1500" dirty="0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, </a:t>
            </a:r>
            <a:r>
              <a:rPr lang="vi-VN" sz="1500" dirty="0" err="1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rPr>
              <a:t>Utilz</a:t>
            </a:r>
            <a:endParaRPr sz="1500" dirty="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228" name="Google Shape;1127;p45"/>
          <p:cNvSpPr/>
          <p:nvPr/>
        </p:nvSpPr>
        <p:spPr>
          <a:xfrm>
            <a:off x="4613167" y="1456852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1128;p45"/>
          <p:cNvSpPr/>
          <p:nvPr/>
        </p:nvSpPr>
        <p:spPr>
          <a:xfrm>
            <a:off x="3467655" y="3379952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2" name="Google Shape;1129;p45"/>
          <p:cNvSpPr/>
          <p:nvPr/>
        </p:nvSpPr>
        <p:spPr>
          <a:xfrm>
            <a:off x="4815255" y="4153127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" name="Google Shape;1119;p45"/>
          <p:cNvSpPr txBox="1"/>
          <p:nvPr/>
        </p:nvSpPr>
        <p:spPr>
          <a:xfrm>
            <a:off x="1025889" y="105136"/>
            <a:ext cx="6868416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 err="1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Group</a:t>
            </a:r>
            <a:r>
              <a:rPr lang="vi-VN" sz="40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 </a:t>
            </a:r>
            <a:r>
              <a:rPr lang="vi-VN" sz="4000" dirty="0" err="1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members</a:t>
            </a:r>
            <a:r>
              <a:rPr lang="vi-VN" sz="40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 &amp; </a:t>
            </a:r>
            <a:r>
              <a:rPr lang="vi-VN" sz="4000" dirty="0" err="1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Task</a:t>
            </a:r>
            <a:r>
              <a:rPr lang="vi-VN" sz="40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 </a:t>
            </a:r>
            <a:r>
              <a:rPr lang="vi-VN" sz="4000" dirty="0" err="1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allocation</a:t>
            </a:r>
            <a:endParaRPr sz="40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grpSp>
        <p:nvGrpSpPr>
          <p:cNvPr id="239" name="Google Shape;206;p27"/>
          <p:cNvGrpSpPr/>
          <p:nvPr/>
        </p:nvGrpSpPr>
        <p:grpSpPr>
          <a:xfrm rot="544398">
            <a:off x="12520418" y="7144744"/>
            <a:ext cx="7913223" cy="9520835"/>
            <a:chOff x="-2017225" y="4202267"/>
            <a:chExt cx="1701994" cy="2154342"/>
          </a:xfrm>
        </p:grpSpPr>
        <p:sp>
          <p:nvSpPr>
            <p:cNvPr id="240" name="Google Shape;207;p27"/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08;p27"/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09;p27"/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10;p27"/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11;p27"/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12;p27"/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13;p27"/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14;p27"/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8" name="Google Shape;215;p27"/>
          <p:cNvGrpSpPr/>
          <p:nvPr/>
        </p:nvGrpSpPr>
        <p:grpSpPr>
          <a:xfrm rot="-844926">
            <a:off x="-9679962" y="-5032020"/>
            <a:ext cx="7439748" cy="8414110"/>
            <a:chOff x="316385" y="4202000"/>
            <a:chExt cx="1702527" cy="2154875"/>
          </a:xfrm>
        </p:grpSpPr>
        <p:sp>
          <p:nvSpPr>
            <p:cNvPr id="249" name="Google Shape;216;p27"/>
            <p:cNvSpPr/>
            <p:nvPr/>
          </p:nvSpPr>
          <p:spPr>
            <a:xfrm>
              <a:off x="316385" y="4202000"/>
              <a:ext cx="1702527" cy="2154875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5" y="1"/>
                    <a:pt x="7501" y="596"/>
                    <a:pt x="1798" y="1751"/>
                  </a:cubicBezTo>
                  <a:lnTo>
                    <a:pt x="0" y="2132"/>
                  </a:lnTo>
                  <a:lnTo>
                    <a:pt x="0" y="18979"/>
                  </a:lnTo>
                  <a:cubicBezTo>
                    <a:pt x="0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69" y="48019"/>
                  </a:cubicBezTo>
                  <a:lnTo>
                    <a:pt x="19158" y="48495"/>
                  </a:lnTo>
                  <a:lnTo>
                    <a:pt x="20134" y="48019"/>
                  </a:lnTo>
                  <a:cubicBezTo>
                    <a:pt x="25599" y="45364"/>
                    <a:pt x="30183" y="41256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05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17;p27"/>
            <p:cNvSpPr/>
            <p:nvPr/>
          </p:nvSpPr>
          <p:spPr>
            <a:xfrm>
              <a:off x="416366" y="4302024"/>
              <a:ext cx="1502570" cy="1943765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03" y="0"/>
                  </a:moveTo>
                  <a:cubicBezTo>
                    <a:pt x="11240" y="0"/>
                    <a:pt x="5579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0" y="572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18;p27"/>
            <p:cNvSpPr/>
            <p:nvPr/>
          </p:nvSpPr>
          <p:spPr>
            <a:xfrm>
              <a:off x="488840" y="4375565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53" y="37898"/>
                    <a:pt x="23540" y="34421"/>
                    <a:pt x="26218" y="30135"/>
                  </a:cubicBezTo>
                  <a:cubicBezTo>
                    <a:pt x="29052" y="25610"/>
                    <a:pt x="30540" y="20396"/>
                    <a:pt x="30540" y="15073"/>
                  </a:cubicBezTo>
                  <a:lnTo>
                    <a:pt x="30540" y="1405"/>
                  </a:lnTo>
                  <a:cubicBezTo>
                    <a:pt x="25516" y="476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19;p27"/>
            <p:cNvSpPr/>
            <p:nvPr/>
          </p:nvSpPr>
          <p:spPr>
            <a:xfrm>
              <a:off x="660274" y="4518914"/>
              <a:ext cx="1016362" cy="1071372"/>
            </a:xfrm>
            <a:custGeom>
              <a:avLst/>
              <a:gdLst/>
              <a:ahLst/>
              <a:cxnLst/>
              <a:rect l="l" t="t" r="r" b="b"/>
              <a:pathLst>
                <a:path w="22873" h="24111" extrusionOk="0">
                  <a:moveTo>
                    <a:pt x="11264" y="1"/>
                  </a:moveTo>
                  <a:lnTo>
                    <a:pt x="11264" y="1"/>
                  </a:lnTo>
                  <a:cubicBezTo>
                    <a:pt x="11502" y="120"/>
                    <a:pt x="11621" y="429"/>
                    <a:pt x="11550" y="679"/>
                  </a:cubicBezTo>
                  <a:cubicBezTo>
                    <a:pt x="11300" y="596"/>
                    <a:pt x="11121" y="537"/>
                    <a:pt x="10871" y="465"/>
                  </a:cubicBezTo>
                  <a:cubicBezTo>
                    <a:pt x="10692" y="406"/>
                    <a:pt x="10514" y="346"/>
                    <a:pt x="10335" y="310"/>
                  </a:cubicBezTo>
                  <a:cubicBezTo>
                    <a:pt x="10271" y="301"/>
                    <a:pt x="10205" y="297"/>
                    <a:pt x="10140" y="297"/>
                  </a:cubicBezTo>
                  <a:cubicBezTo>
                    <a:pt x="9855" y="297"/>
                    <a:pt x="9565" y="379"/>
                    <a:pt x="9323" y="525"/>
                  </a:cubicBezTo>
                  <a:cubicBezTo>
                    <a:pt x="9514" y="537"/>
                    <a:pt x="9657" y="703"/>
                    <a:pt x="9740" y="894"/>
                  </a:cubicBezTo>
                  <a:cubicBezTo>
                    <a:pt x="9799" y="1072"/>
                    <a:pt x="9799" y="1275"/>
                    <a:pt x="9776" y="1477"/>
                  </a:cubicBezTo>
                  <a:cubicBezTo>
                    <a:pt x="9776" y="1513"/>
                    <a:pt x="9764" y="1549"/>
                    <a:pt x="9752" y="1596"/>
                  </a:cubicBezTo>
                  <a:cubicBezTo>
                    <a:pt x="9740" y="1620"/>
                    <a:pt x="9704" y="1632"/>
                    <a:pt x="9680" y="1656"/>
                  </a:cubicBezTo>
                  <a:cubicBezTo>
                    <a:pt x="9630" y="1676"/>
                    <a:pt x="9577" y="1685"/>
                    <a:pt x="9524" y="1685"/>
                  </a:cubicBezTo>
                  <a:cubicBezTo>
                    <a:pt x="9324" y="1685"/>
                    <a:pt x="9111" y="1561"/>
                    <a:pt x="8942" y="1429"/>
                  </a:cubicBezTo>
                  <a:lnTo>
                    <a:pt x="8942" y="1429"/>
                  </a:lnTo>
                  <a:cubicBezTo>
                    <a:pt x="8930" y="2013"/>
                    <a:pt x="8990" y="2561"/>
                    <a:pt x="9264" y="3084"/>
                  </a:cubicBezTo>
                  <a:cubicBezTo>
                    <a:pt x="9347" y="3263"/>
                    <a:pt x="9454" y="3418"/>
                    <a:pt x="9514" y="3596"/>
                  </a:cubicBezTo>
                  <a:cubicBezTo>
                    <a:pt x="9752" y="4216"/>
                    <a:pt x="9537" y="4966"/>
                    <a:pt x="9025" y="5370"/>
                  </a:cubicBezTo>
                  <a:cubicBezTo>
                    <a:pt x="9383" y="5585"/>
                    <a:pt x="9811" y="5906"/>
                    <a:pt x="9895" y="6311"/>
                  </a:cubicBezTo>
                  <a:cubicBezTo>
                    <a:pt x="9930" y="6430"/>
                    <a:pt x="9918" y="6549"/>
                    <a:pt x="9918" y="6668"/>
                  </a:cubicBezTo>
                  <a:lnTo>
                    <a:pt x="9918" y="6787"/>
                  </a:lnTo>
                  <a:cubicBezTo>
                    <a:pt x="9680" y="6752"/>
                    <a:pt x="9454" y="6704"/>
                    <a:pt x="9240" y="6621"/>
                  </a:cubicBezTo>
                  <a:cubicBezTo>
                    <a:pt x="8871" y="6466"/>
                    <a:pt x="8549" y="6192"/>
                    <a:pt x="8406" y="5799"/>
                  </a:cubicBezTo>
                  <a:cubicBezTo>
                    <a:pt x="8197" y="5876"/>
                    <a:pt x="7964" y="5911"/>
                    <a:pt x="7726" y="5911"/>
                  </a:cubicBezTo>
                  <a:cubicBezTo>
                    <a:pt x="7409" y="5911"/>
                    <a:pt x="7085" y="5848"/>
                    <a:pt x="6799" y="5740"/>
                  </a:cubicBezTo>
                  <a:cubicBezTo>
                    <a:pt x="6311" y="5561"/>
                    <a:pt x="5882" y="5263"/>
                    <a:pt x="5454" y="4978"/>
                  </a:cubicBezTo>
                  <a:cubicBezTo>
                    <a:pt x="5251" y="4847"/>
                    <a:pt x="5061" y="4716"/>
                    <a:pt x="4930" y="4501"/>
                  </a:cubicBezTo>
                  <a:cubicBezTo>
                    <a:pt x="4811" y="4299"/>
                    <a:pt x="4799" y="4025"/>
                    <a:pt x="4942" y="3846"/>
                  </a:cubicBezTo>
                  <a:cubicBezTo>
                    <a:pt x="5064" y="3716"/>
                    <a:pt x="5237" y="3681"/>
                    <a:pt x="5414" y="3681"/>
                  </a:cubicBezTo>
                  <a:cubicBezTo>
                    <a:pt x="5479" y="3681"/>
                    <a:pt x="5545" y="3685"/>
                    <a:pt x="5608" y="3692"/>
                  </a:cubicBezTo>
                  <a:cubicBezTo>
                    <a:pt x="5454" y="3537"/>
                    <a:pt x="5335" y="3394"/>
                    <a:pt x="5180" y="3227"/>
                  </a:cubicBezTo>
                  <a:cubicBezTo>
                    <a:pt x="5073" y="3108"/>
                    <a:pt x="4977" y="2977"/>
                    <a:pt x="4942" y="2823"/>
                  </a:cubicBezTo>
                  <a:cubicBezTo>
                    <a:pt x="4894" y="2525"/>
                    <a:pt x="5156" y="2275"/>
                    <a:pt x="5418" y="2144"/>
                  </a:cubicBezTo>
                  <a:cubicBezTo>
                    <a:pt x="5556" y="2071"/>
                    <a:pt x="5716" y="2012"/>
                    <a:pt x="5866" y="2012"/>
                  </a:cubicBezTo>
                  <a:cubicBezTo>
                    <a:pt x="5962" y="2012"/>
                    <a:pt x="6053" y="2036"/>
                    <a:pt x="6132" y="2096"/>
                  </a:cubicBezTo>
                  <a:cubicBezTo>
                    <a:pt x="6299" y="2215"/>
                    <a:pt x="6358" y="2442"/>
                    <a:pt x="6406" y="2632"/>
                  </a:cubicBezTo>
                  <a:cubicBezTo>
                    <a:pt x="6430" y="2811"/>
                    <a:pt x="6478" y="2977"/>
                    <a:pt x="6501" y="3156"/>
                  </a:cubicBezTo>
                  <a:cubicBezTo>
                    <a:pt x="6597" y="2382"/>
                    <a:pt x="6466" y="1668"/>
                    <a:pt x="6168" y="953"/>
                  </a:cubicBezTo>
                  <a:cubicBezTo>
                    <a:pt x="6085" y="751"/>
                    <a:pt x="6001" y="572"/>
                    <a:pt x="5870" y="429"/>
                  </a:cubicBezTo>
                  <a:cubicBezTo>
                    <a:pt x="5621" y="143"/>
                    <a:pt x="5248" y="28"/>
                    <a:pt x="4865" y="28"/>
                  </a:cubicBezTo>
                  <a:cubicBezTo>
                    <a:pt x="4644" y="28"/>
                    <a:pt x="4420" y="66"/>
                    <a:pt x="4215" y="132"/>
                  </a:cubicBezTo>
                  <a:cubicBezTo>
                    <a:pt x="3644" y="310"/>
                    <a:pt x="3156" y="667"/>
                    <a:pt x="2608" y="894"/>
                  </a:cubicBezTo>
                  <a:cubicBezTo>
                    <a:pt x="2343" y="998"/>
                    <a:pt x="2044" y="1065"/>
                    <a:pt x="1753" y="1065"/>
                  </a:cubicBezTo>
                  <a:cubicBezTo>
                    <a:pt x="1444" y="1065"/>
                    <a:pt x="1145" y="989"/>
                    <a:pt x="905" y="798"/>
                  </a:cubicBezTo>
                  <a:lnTo>
                    <a:pt x="905" y="798"/>
                  </a:lnTo>
                  <a:cubicBezTo>
                    <a:pt x="1203" y="1453"/>
                    <a:pt x="1703" y="2049"/>
                    <a:pt x="2418" y="2180"/>
                  </a:cubicBezTo>
                  <a:cubicBezTo>
                    <a:pt x="2096" y="2977"/>
                    <a:pt x="1370" y="3644"/>
                    <a:pt x="584" y="3942"/>
                  </a:cubicBezTo>
                  <a:cubicBezTo>
                    <a:pt x="1191" y="4108"/>
                    <a:pt x="1822" y="4180"/>
                    <a:pt x="2441" y="4204"/>
                  </a:cubicBezTo>
                  <a:cubicBezTo>
                    <a:pt x="2548" y="4204"/>
                    <a:pt x="2656" y="4204"/>
                    <a:pt x="2739" y="4168"/>
                  </a:cubicBezTo>
                  <a:lnTo>
                    <a:pt x="2739" y="4168"/>
                  </a:lnTo>
                  <a:cubicBezTo>
                    <a:pt x="2275" y="4739"/>
                    <a:pt x="2096" y="5597"/>
                    <a:pt x="1739" y="6252"/>
                  </a:cubicBezTo>
                  <a:cubicBezTo>
                    <a:pt x="1382" y="6906"/>
                    <a:pt x="870" y="7525"/>
                    <a:pt x="132" y="7680"/>
                  </a:cubicBezTo>
                  <a:cubicBezTo>
                    <a:pt x="432" y="7772"/>
                    <a:pt x="740" y="7818"/>
                    <a:pt x="1046" y="7818"/>
                  </a:cubicBezTo>
                  <a:cubicBezTo>
                    <a:pt x="1771" y="7818"/>
                    <a:pt x="2480" y="7560"/>
                    <a:pt x="3025" y="7049"/>
                  </a:cubicBezTo>
                  <a:lnTo>
                    <a:pt x="3025" y="7049"/>
                  </a:lnTo>
                  <a:cubicBezTo>
                    <a:pt x="2894" y="8228"/>
                    <a:pt x="2739" y="9466"/>
                    <a:pt x="2263" y="10562"/>
                  </a:cubicBezTo>
                  <a:cubicBezTo>
                    <a:pt x="1798" y="11645"/>
                    <a:pt x="1048" y="12657"/>
                    <a:pt x="1" y="13229"/>
                  </a:cubicBezTo>
                  <a:cubicBezTo>
                    <a:pt x="84" y="13234"/>
                    <a:pt x="166" y="13237"/>
                    <a:pt x="247" y="13237"/>
                  </a:cubicBezTo>
                  <a:cubicBezTo>
                    <a:pt x="1377" y="13237"/>
                    <a:pt x="2333" y="12704"/>
                    <a:pt x="3144" y="11859"/>
                  </a:cubicBezTo>
                  <a:cubicBezTo>
                    <a:pt x="3989" y="10954"/>
                    <a:pt x="4525" y="9788"/>
                    <a:pt x="4954" y="8633"/>
                  </a:cubicBezTo>
                  <a:lnTo>
                    <a:pt x="4954" y="8633"/>
                  </a:lnTo>
                  <a:cubicBezTo>
                    <a:pt x="5001" y="10002"/>
                    <a:pt x="4930" y="11371"/>
                    <a:pt x="4501" y="12657"/>
                  </a:cubicBezTo>
                  <a:cubicBezTo>
                    <a:pt x="4049" y="13955"/>
                    <a:pt x="3227" y="15145"/>
                    <a:pt x="2072" y="15860"/>
                  </a:cubicBezTo>
                  <a:cubicBezTo>
                    <a:pt x="2096" y="15860"/>
                    <a:pt x="2120" y="15861"/>
                    <a:pt x="2144" y="15861"/>
                  </a:cubicBezTo>
                  <a:cubicBezTo>
                    <a:pt x="3747" y="15861"/>
                    <a:pt x="5193" y="14685"/>
                    <a:pt x="6061" y="13336"/>
                  </a:cubicBezTo>
                  <a:cubicBezTo>
                    <a:pt x="6942" y="11943"/>
                    <a:pt x="7394" y="10359"/>
                    <a:pt x="8049" y="8847"/>
                  </a:cubicBezTo>
                  <a:lnTo>
                    <a:pt x="8049" y="8847"/>
                  </a:lnTo>
                  <a:cubicBezTo>
                    <a:pt x="8133" y="9597"/>
                    <a:pt x="8133" y="10359"/>
                    <a:pt x="7954" y="11085"/>
                  </a:cubicBezTo>
                  <a:cubicBezTo>
                    <a:pt x="7799" y="11693"/>
                    <a:pt x="7632" y="12288"/>
                    <a:pt x="7418" y="12883"/>
                  </a:cubicBezTo>
                  <a:cubicBezTo>
                    <a:pt x="8168" y="12526"/>
                    <a:pt x="8704" y="11990"/>
                    <a:pt x="9180" y="11312"/>
                  </a:cubicBezTo>
                  <a:cubicBezTo>
                    <a:pt x="9657" y="10621"/>
                    <a:pt x="10002" y="9847"/>
                    <a:pt x="10359" y="9085"/>
                  </a:cubicBezTo>
                  <a:cubicBezTo>
                    <a:pt x="10371" y="9597"/>
                    <a:pt x="10466" y="10145"/>
                    <a:pt x="10478" y="10657"/>
                  </a:cubicBezTo>
                  <a:cubicBezTo>
                    <a:pt x="10490" y="11026"/>
                    <a:pt x="10514" y="11407"/>
                    <a:pt x="10347" y="11740"/>
                  </a:cubicBezTo>
                  <a:cubicBezTo>
                    <a:pt x="10192" y="12026"/>
                    <a:pt x="9942" y="12240"/>
                    <a:pt x="9680" y="12407"/>
                  </a:cubicBezTo>
                  <a:cubicBezTo>
                    <a:pt x="9216" y="12717"/>
                    <a:pt x="8692" y="12955"/>
                    <a:pt x="8228" y="13276"/>
                  </a:cubicBezTo>
                  <a:cubicBezTo>
                    <a:pt x="7775" y="13586"/>
                    <a:pt x="7335" y="13991"/>
                    <a:pt x="7132" y="14503"/>
                  </a:cubicBezTo>
                  <a:cubicBezTo>
                    <a:pt x="7158" y="14501"/>
                    <a:pt x="7184" y="14501"/>
                    <a:pt x="7210" y="14501"/>
                  </a:cubicBezTo>
                  <a:cubicBezTo>
                    <a:pt x="7438" y="14501"/>
                    <a:pt x="7681" y="14547"/>
                    <a:pt x="7894" y="14622"/>
                  </a:cubicBezTo>
                  <a:cubicBezTo>
                    <a:pt x="7275" y="15800"/>
                    <a:pt x="6478" y="16943"/>
                    <a:pt x="5477" y="17824"/>
                  </a:cubicBezTo>
                  <a:cubicBezTo>
                    <a:pt x="5335" y="17634"/>
                    <a:pt x="5108" y="17455"/>
                    <a:pt x="4954" y="17265"/>
                  </a:cubicBezTo>
                  <a:cubicBezTo>
                    <a:pt x="4882" y="17170"/>
                    <a:pt x="4811" y="17086"/>
                    <a:pt x="4704" y="17027"/>
                  </a:cubicBezTo>
                  <a:cubicBezTo>
                    <a:pt x="4621" y="16985"/>
                    <a:pt x="4539" y="16973"/>
                    <a:pt x="4453" y="16973"/>
                  </a:cubicBezTo>
                  <a:cubicBezTo>
                    <a:pt x="4414" y="16973"/>
                    <a:pt x="4375" y="16975"/>
                    <a:pt x="4334" y="16979"/>
                  </a:cubicBezTo>
                  <a:cubicBezTo>
                    <a:pt x="3465" y="17086"/>
                    <a:pt x="2727" y="17801"/>
                    <a:pt x="2596" y="18658"/>
                  </a:cubicBezTo>
                  <a:cubicBezTo>
                    <a:pt x="2673" y="18340"/>
                    <a:pt x="3032" y="18153"/>
                    <a:pt x="3357" y="18153"/>
                  </a:cubicBezTo>
                  <a:cubicBezTo>
                    <a:pt x="3386" y="18153"/>
                    <a:pt x="3414" y="18155"/>
                    <a:pt x="3441" y="18158"/>
                  </a:cubicBezTo>
                  <a:cubicBezTo>
                    <a:pt x="3787" y="18170"/>
                    <a:pt x="4108" y="18372"/>
                    <a:pt x="4334" y="18646"/>
                  </a:cubicBezTo>
                  <a:cubicBezTo>
                    <a:pt x="3858" y="18872"/>
                    <a:pt x="3549" y="19265"/>
                    <a:pt x="3513" y="19801"/>
                  </a:cubicBezTo>
                  <a:cubicBezTo>
                    <a:pt x="3501" y="20325"/>
                    <a:pt x="3691" y="20849"/>
                    <a:pt x="3965" y="21289"/>
                  </a:cubicBezTo>
                  <a:cubicBezTo>
                    <a:pt x="3989" y="21051"/>
                    <a:pt x="4025" y="20801"/>
                    <a:pt x="4049" y="20551"/>
                  </a:cubicBezTo>
                  <a:cubicBezTo>
                    <a:pt x="4061" y="20432"/>
                    <a:pt x="4084" y="20301"/>
                    <a:pt x="4168" y="20206"/>
                  </a:cubicBezTo>
                  <a:cubicBezTo>
                    <a:pt x="4227" y="20134"/>
                    <a:pt x="4334" y="20098"/>
                    <a:pt x="4418" y="20075"/>
                  </a:cubicBezTo>
                  <a:cubicBezTo>
                    <a:pt x="4632" y="19979"/>
                    <a:pt x="4811" y="19860"/>
                    <a:pt x="4954" y="19706"/>
                  </a:cubicBezTo>
                  <a:cubicBezTo>
                    <a:pt x="5180" y="19444"/>
                    <a:pt x="5346" y="19086"/>
                    <a:pt x="5668" y="19015"/>
                  </a:cubicBezTo>
                  <a:cubicBezTo>
                    <a:pt x="5668" y="19551"/>
                    <a:pt x="5716" y="20087"/>
                    <a:pt x="5823" y="20610"/>
                  </a:cubicBezTo>
                  <a:cubicBezTo>
                    <a:pt x="5847" y="20777"/>
                    <a:pt x="5906" y="20968"/>
                    <a:pt x="6061" y="21039"/>
                  </a:cubicBezTo>
                  <a:cubicBezTo>
                    <a:pt x="6323" y="20658"/>
                    <a:pt x="6620" y="20218"/>
                    <a:pt x="6620" y="19741"/>
                  </a:cubicBezTo>
                  <a:cubicBezTo>
                    <a:pt x="6620" y="19384"/>
                    <a:pt x="6478" y="19051"/>
                    <a:pt x="6537" y="18705"/>
                  </a:cubicBezTo>
                  <a:cubicBezTo>
                    <a:pt x="6571" y="18526"/>
                    <a:pt x="6762" y="18358"/>
                    <a:pt x="6943" y="18358"/>
                  </a:cubicBezTo>
                  <a:cubicBezTo>
                    <a:pt x="6954" y="18358"/>
                    <a:pt x="6966" y="18359"/>
                    <a:pt x="6978" y="18360"/>
                  </a:cubicBezTo>
                  <a:cubicBezTo>
                    <a:pt x="7168" y="18396"/>
                    <a:pt x="7335" y="18539"/>
                    <a:pt x="7501" y="18658"/>
                  </a:cubicBezTo>
                  <a:cubicBezTo>
                    <a:pt x="7633" y="18752"/>
                    <a:pt x="7787" y="18831"/>
                    <a:pt x="7939" y="18831"/>
                  </a:cubicBezTo>
                  <a:cubicBezTo>
                    <a:pt x="7980" y="18831"/>
                    <a:pt x="8021" y="18825"/>
                    <a:pt x="8061" y="18813"/>
                  </a:cubicBezTo>
                  <a:cubicBezTo>
                    <a:pt x="8216" y="18765"/>
                    <a:pt x="8323" y="18610"/>
                    <a:pt x="8454" y="18539"/>
                  </a:cubicBezTo>
                  <a:cubicBezTo>
                    <a:pt x="8534" y="18489"/>
                    <a:pt x="8628" y="18466"/>
                    <a:pt x="8724" y="18466"/>
                  </a:cubicBezTo>
                  <a:cubicBezTo>
                    <a:pt x="8857" y="18466"/>
                    <a:pt x="8993" y="18510"/>
                    <a:pt x="9097" y="18586"/>
                  </a:cubicBezTo>
                  <a:cubicBezTo>
                    <a:pt x="8954" y="18396"/>
                    <a:pt x="9049" y="18051"/>
                    <a:pt x="8883" y="17860"/>
                  </a:cubicBezTo>
                  <a:cubicBezTo>
                    <a:pt x="8811" y="17765"/>
                    <a:pt x="8692" y="17741"/>
                    <a:pt x="8573" y="17693"/>
                  </a:cubicBezTo>
                  <a:cubicBezTo>
                    <a:pt x="8156" y="17586"/>
                    <a:pt x="7740" y="17503"/>
                    <a:pt x="7311" y="17443"/>
                  </a:cubicBezTo>
                  <a:cubicBezTo>
                    <a:pt x="7704" y="16681"/>
                    <a:pt x="8287" y="15931"/>
                    <a:pt x="8990" y="15443"/>
                  </a:cubicBezTo>
                  <a:cubicBezTo>
                    <a:pt x="9073" y="15657"/>
                    <a:pt x="9180" y="15848"/>
                    <a:pt x="9299" y="16027"/>
                  </a:cubicBezTo>
                  <a:cubicBezTo>
                    <a:pt x="9645" y="15419"/>
                    <a:pt x="10014" y="14824"/>
                    <a:pt x="10419" y="14241"/>
                  </a:cubicBezTo>
                  <a:lnTo>
                    <a:pt x="10419" y="14241"/>
                  </a:lnTo>
                  <a:cubicBezTo>
                    <a:pt x="10407" y="14491"/>
                    <a:pt x="10419" y="14776"/>
                    <a:pt x="10419" y="15026"/>
                  </a:cubicBezTo>
                  <a:cubicBezTo>
                    <a:pt x="10407" y="15217"/>
                    <a:pt x="10407" y="15431"/>
                    <a:pt x="10311" y="15610"/>
                  </a:cubicBezTo>
                  <a:cubicBezTo>
                    <a:pt x="10168" y="15907"/>
                    <a:pt x="9835" y="16086"/>
                    <a:pt x="9537" y="16217"/>
                  </a:cubicBezTo>
                  <a:cubicBezTo>
                    <a:pt x="9823" y="16443"/>
                    <a:pt x="10133" y="16669"/>
                    <a:pt x="10466" y="16800"/>
                  </a:cubicBezTo>
                  <a:cubicBezTo>
                    <a:pt x="10359" y="17104"/>
                    <a:pt x="10050" y="17294"/>
                    <a:pt x="9747" y="17294"/>
                  </a:cubicBezTo>
                  <a:cubicBezTo>
                    <a:pt x="9646" y="17294"/>
                    <a:pt x="9546" y="17273"/>
                    <a:pt x="9454" y="17229"/>
                  </a:cubicBezTo>
                  <a:lnTo>
                    <a:pt x="9454" y="17229"/>
                  </a:lnTo>
                  <a:cubicBezTo>
                    <a:pt x="9549" y="17681"/>
                    <a:pt x="9930" y="18098"/>
                    <a:pt x="10347" y="18253"/>
                  </a:cubicBezTo>
                  <a:cubicBezTo>
                    <a:pt x="9852" y="18938"/>
                    <a:pt x="8993" y="19408"/>
                    <a:pt x="8141" y="19408"/>
                  </a:cubicBezTo>
                  <a:cubicBezTo>
                    <a:pt x="8031" y="19408"/>
                    <a:pt x="7920" y="19400"/>
                    <a:pt x="7811" y="19384"/>
                  </a:cubicBezTo>
                  <a:lnTo>
                    <a:pt x="7811" y="19384"/>
                  </a:lnTo>
                  <a:cubicBezTo>
                    <a:pt x="8241" y="19726"/>
                    <a:pt x="8787" y="19907"/>
                    <a:pt x="9330" y="19907"/>
                  </a:cubicBezTo>
                  <a:cubicBezTo>
                    <a:pt x="9524" y="19907"/>
                    <a:pt x="9718" y="19884"/>
                    <a:pt x="9907" y="19837"/>
                  </a:cubicBezTo>
                  <a:lnTo>
                    <a:pt x="9907" y="19837"/>
                  </a:lnTo>
                  <a:cubicBezTo>
                    <a:pt x="9668" y="20432"/>
                    <a:pt x="9180" y="20908"/>
                    <a:pt x="8537" y="20979"/>
                  </a:cubicBezTo>
                  <a:cubicBezTo>
                    <a:pt x="8423" y="20996"/>
                    <a:pt x="8305" y="21000"/>
                    <a:pt x="8188" y="21000"/>
                  </a:cubicBezTo>
                  <a:cubicBezTo>
                    <a:pt x="8110" y="21000"/>
                    <a:pt x="8032" y="20998"/>
                    <a:pt x="7954" y="20998"/>
                  </a:cubicBezTo>
                  <a:cubicBezTo>
                    <a:pt x="7820" y="20998"/>
                    <a:pt x="7687" y="21003"/>
                    <a:pt x="7561" y="21027"/>
                  </a:cubicBezTo>
                  <a:cubicBezTo>
                    <a:pt x="6859" y="21158"/>
                    <a:pt x="6370" y="21765"/>
                    <a:pt x="6037" y="22396"/>
                  </a:cubicBezTo>
                  <a:cubicBezTo>
                    <a:pt x="6251" y="22111"/>
                    <a:pt x="6739" y="22087"/>
                    <a:pt x="7097" y="22063"/>
                  </a:cubicBezTo>
                  <a:cubicBezTo>
                    <a:pt x="7124" y="22062"/>
                    <a:pt x="7152" y="22062"/>
                    <a:pt x="7179" y="22062"/>
                  </a:cubicBezTo>
                  <a:cubicBezTo>
                    <a:pt x="7507" y="22062"/>
                    <a:pt x="7827" y="22122"/>
                    <a:pt x="8156" y="22122"/>
                  </a:cubicBezTo>
                  <a:cubicBezTo>
                    <a:pt x="8183" y="22123"/>
                    <a:pt x="8210" y="22124"/>
                    <a:pt x="8237" y="22124"/>
                  </a:cubicBezTo>
                  <a:cubicBezTo>
                    <a:pt x="9009" y="22124"/>
                    <a:pt x="9795" y="21793"/>
                    <a:pt x="10347" y="21230"/>
                  </a:cubicBezTo>
                  <a:lnTo>
                    <a:pt x="10347" y="21230"/>
                  </a:lnTo>
                  <a:cubicBezTo>
                    <a:pt x="10014" y="21706"/>
                    <a:pt x="9573" y="22099"/>
                    <a:pt x="9073" y="22444"/>
                  </a:cubicBezTo>
                  <a:cubicBezTo>
                    <a:pt x="8739" y="22681"/>
                    <a:pt x="8365" y="22928"/>
                    <a:pt x="7970" y="22928"/>
                  </a:cubicBezTo>
                  <a:cubicBezTo>
                    <a:pt x="7929" y="22928"/>
                    <a:pt x="7888" y="22926"/>
                    <a:pt x="7847" y="22920"/>
                  </a:cubicBezTo>
                  <a:lnTo>
                    <a:pt x="7847" y="22920"/>
                  </a:lnTo>
                  <a:cubicBezTo>
                    <a:pt x="8077" y="23017"/>
                    <a:pt x="8334" y="23065"/>
                    <a:pt x="8594" y="23065"/>
                  </a:cubicBezTo>
                  <a:cubicBezTo>
                    <a:pt x="8846" y="23065"/>
                    <a:pt x="9101" y="23020"/>
                    <a:pt x="9335" y="22932"/>
                  </a:cubicBezTo>
                  <a:cubicBezTo>
                    <a:pt x="9907" y="22706"/>
                    <a:pt x="10359" y="22218"/>
                    <a:pt x="10776" y="21741"/>
                  </a:cubicBezTo>
                  <a:cubicBezTo>
                    <a:pt x="10811" y="22170"/>
                    <a:pt x="10871" y="22587"/>
                    <a:pt x="10966" y="22992"/>
                  </a:cubicBezTo>
                  <a:cubicBezTo>
                    <a:pt x="11073" y="23408"/>
                    <a:pt x="11181" y="23813"/>
                    <a:pt x="11478" y="24111"/>
                  </a:cubicBezTo>
                  <a:cubicBezTo>
                    <a:pt x="11776" y="23813"/>
                    <a:pt x="11716" y="23408"/>
                    <a:pt x="11812" y="22992"/>
                  </a:cubicBezTo>
                  <a:cubicBezTo>
                    <a:pt x="11919" y="22575"/>
                    <a:pt x="11978" y="22158"/>
                    <a:pt x="12014" y="21741"/>
                  </a:cubicBezTo>
                  <a:cubicBezTo>
                    <a:pt x="12431" y="22218"/>
                    <a:pt x="12859" y="22706"/>
                    <a:pt x="13455" y="22932"/>
                  </a:cubicBezTo>
                  <a:cubicBezTo>
                    <a:pt x="13689" y="23020"/>
                    <a:pt x="13938" y="23065"/>
                    <a:pt x="14186" y="23065"/>
                  </a:cubicBezTo>
                  <a:cubicBezTo>
                    <a:pt x="14444" y="23065"/>
                    <a:pt x="14701" y="23017"/>
                    <a:pt x="14943" y="22920"/>
                  </a:cubicBezTo>
                  <a:lnTo>
                    <a:pt x="14943" y="22920"/>
                  </a:lnTo>
                  <a:cubicBezTo>
                    <a:pt x="14902" y="22926"/>
                    <a:pt x="14861" y="22928"/>
                    <a:pt x="14821" y="22928"/>
                  </a:cubicBezTo>
                  <a:cubicBezTo>
                    <a:pt x="14415" y="22928"/>
                    <a:pt x="14040" y="22671"/>
                    <a:pt x="13705" y="22444"/>
                  </a:cubicBezTo>
                  <a:cubicBezTo>
                    <a:pt x="13228" y="22099"/>
                    <a:pt x="12788" y="21706"/>
                    <a:pt x="12443" y="21230"/>
                  </a:cubicBezTo>
                  <a:lnTo>
                    <a:pt x="12443" y="21230"/>
                  </a:lnTo>
                  <a:cubicBezTo>
                    <a:pt x="12983" y="21793"/>
                    <a:pt x="13769" y="22124"/>
                    <a:pt x="14552" y="22124"/>
                  </a:cubicBezTo>
                  <a:cubicBezTo>
                    <a:pt x="14579" y="22124"/>
                    <a:pt x="14606" y="22123"/>
                    <a:pt x="14633" y="22122"/>
                  </a:cubicBezTo>
                  <a:cubicBezTo>
                    <a:pt x="14958" y="22112"/>
                    <a:pt x="15273" y="22061"/>
                    <a:pt x="15597" y="22061"/>
                  </a:cubicBezTo>
                  <a:cubicBezTo>
                    <a:pt x="15629" y="22061"/>
                    <a:pt x="15661" y="22062"/>
                    <a:pt x="15693" y="22063"/>
                  </a:cubicBezTo>
                  <a:cubicBezTo>
                    <a:pt x="16038" y="22087"/>
                    <a:pt x="16538" y="22111"/>
                    <a:pt x="16741" y="22396"/>
                  </a:cubicBezTo>
                  <a:cubicBezTo>
                    <a:pt x="16419" y="21765"/>
                    <a:pt x="15907" y="21146"/>
                    <a:pt x="15229" y="21027"/>
                  </a:cubicBezTo>
                  <a:cubicBezTo>
                    <a:pt x="15092" y="21003"/>
                    <a:pt x="14958" y="20998"/>
                    <a:pt x="14824" y="20998"/>
                  </a:cubicBezTo>
                  <a:cubicBezTo>
                    <a:pt x="14747" y="20998"/>
                    <a:pt x="14670" y="21000"/>
                    <a:pt x="14593" y="21000"/>
                  </a:cubicBezTo>
                  <a:cubicBezTo>
                    <a:pt x="14476" y="21000"/>
                    <a:pt x="14359" y="20996"/>
                    <a:pt x="14240" y="20979"/>
                  </a:cubicBezTo>
                  <a:cubicBezTo>
                    <a:pt x="13621" y="20908"/>
                    <a:pt x="13109" y="20432"/>
                    <a:pt x="12871" y="19837"/>
                  </a:cubicBezTo>
                  <a:lnTo>
                    <a:pt x="12871" y="19837"/>
                  </a:lnTo>
                  <a:cubicBezTo>
                    <a:pt x="13055" y="19883"/>
                    <a:pt x="13247" y="19905"/>
                    <a:pt x="13439" y="19905"/>
                  </a:cubicBezTo>
                  <a:cubicBezTo>
                    <a:pt x="13992" y="19905"/>
                    <a:pt x="14551" y="19720"/>
                    <a:pt x="14967" y="19384"/>
                  </a:cubicBezTo>
                  <a:lnTo>
                    <a:pt x="14967" y="19384"/>
                  </a:lnTo>
                  <a:cubicBezTo>
                    <a:pt x="14860" y="19400"/>
                    <a:pt x="14752" y="19408"/>
                    <a:pt x="14643" y="19408"/>
                  </a:cubicBezTo>
                  <a:cubicBezTo>
                    <a:pt x="13804" y="19408"/>
                    <a:pt x="12927" y="18938"/>
                    <a:pt x="12443" y="18253"/>
                  </a:cubicBezTo>
                  <a:cubicBezTo>
                    <a:pt x="12871" y="18098"/>
                    <a:pt x="13240" y="17681"/>
                    <a:pt x="13336" y="17229"/>
                  </a:cubicBezTo>
                  <a:lnTo>
                    <a:pt x="13336" y="17229"/>
                  </a:lnTo>
                  <a:cubicBezTo>
                    <a:pt x="13244" y="17273"/>
                    <a:pt x="13143" y="17294"/>
                    <a:pt x="13041" y="17294"/>
                  </a:cubicBezTo>
                  <a:cubicBezTo>
                    <a:pt x="12735" y="17294"/>
                    <a:pt x="12422" y="17104"/>
                    <a:pt x="12324" y="16800"/>
                  </a:cubicBezTo>
                  <a:cubicBezTo>
                    <a:pt x="12657" y="16669"/>
                    <a:pt x="12966" y="16443"/>
                    <a:pt x="13252" y="16217"/>
                  </a:cubicBezTo>
                  <a:cubicBezTo>
                    <a:pt x="12931" y="16074"/>
                    <a:pt x="12609" y="15907"/>
                    <a:pt x="12466" y="15610"/>
                  </a:cubicBezTo>
                  <a:cubicBezTo>
                    <a:pt x="12383" y="15431"/>
                    <a:pt x="12383" y="15241"/>
                    <a:pt x="12371" y="15026"/>
                  </a:cubicBezTo>
                  <a:cubicBezTo>
                    <a:pt x="12347" y="14776"/>
                    <a:pt x="12371" y="14491"/>
                    <a:pt x="12371" y="14241"/>
                  </a:cubicBezTo>
                  <a:cubicBezTo>
                    <a:pt x="12764" y="14824"/>
                    <a:pt x="13145" y="15395"/>
                    <a:pt x="13478" y="16027"/>
                  </a:cubicBezTo>
                  <a:cubicBezTo>
                    <a:pt x="13621" y="15848"/>
                    <a:pt x="13705" y="15657"/>
                    <a:pt x="13800" y="15443"/>
                  </a:cubicBezTo>
                  <a:cubicBezTo>
                    <a:pt x="14502" y="15931"/>
                    <a:pt x="15074" y="16681"/>
                    <a:pt x="15479" y="17443"/>
                  </a:cubicBezTo>
                  <a:cubicBezTo>
                    <a:pt x="15062" y="17503"/>
                    <a:pt x="14633" y="17586"/>
                    <a:pt x="14217" y="17693"/>
                  </a:cubicBezTo>
                  <a:cubicBezTo>
                    <a:pt x="14098" y="17717"/>
                    <a:pt x="13978" y="17765"/>
                    <a:pt x="13895" y="17860"/>
                  </a:cubicBezTo>
                  <a:cubicBezTo>
                    <a:pt x="13740" y="18051"/>
                    <a:pt x="13824" y="18396"/>
                    <a:pt x="13693" y="18586"/>
                  </a:cubicBezTo>
                  <a:cubicBezTo>
                    <a:pt x="13797" y="18510"/>
                    <a:pt x="13929" y="18466"/>
                    <a:pt x="14061" y="18466"/>
                  </a:cubicBezTo>
                  <a:cubicBezTo>
                    <a:pt x="14156" y="18466"/>
                    <a:pt x="14251" y="18489"/>
                    <a:pt x="14336" y="18539"/>
                  </a:cubicBezTo>
                  <a:cubicBezTo>
                    <a:pt x="14467" y="18610"/>
                    <a:pt x="14574" y="18765"/>
                    <a:pt x="14717" y="18813"/>
                  </a:cubicBezTo>
                  <a:cubicBezTo>
                    <a:pt x="14757" y="18825"/>
                    <a:pt x="14798" y="18831"/>
                    <a:pt x="14840" y="18831"/>
                  </a:cubicBezTo>
                  <a:cubicBezTo>
                    <a:pt x="14996" y="18831"/>
                    <a:pt x="15157" y="18752"/>
                    <a:pt x="15288" y="18658"/>
                  </a:cubicBezTo>
                  <a:cubicBezTo>
                    <a:pt x="15443" y="18539"/>
                    <a:pt x="15610" y="18408"/>
                    <a:pt x="15800" y="18360"/>
                  </a:cubicBezTo>
                  <a:cubicBezTo>
                    <a:pt x="15812" y="18359"/>
                    <a:pt x="15825" y="18358"/>
                    <a:pt x="15837" y="18358"/>
                  </a:cubicBezTo>
                  <a:cubicBezTo>
                    <a:pt x="16026" y="18358"/>
                    <a:pt x="16208" y="18526"/>
                    <a:pt x="16253" y="18705"/>
                  </a:cubicBezTo>
                  <a:cubicBezTo>
                    <a:pt x="16324" y="19051"/>
                    <a:pt x="16157" y="19408"/>
                    <a:pt x="16157" y="19741"/>
                  </a:cubicBezTo>
                  <a:cubicBezTo>
                    <a:pt x="16157" y="20218"/>
                    <a:pt x="16443" y="20634"/>
                    <a:pt x="16729" y="21039"/>
                  </a:cubicBezTo>
                  <a:cubicBezTo>
                    <a:pt x="16872" y="20956"/>
                    <a:pt x="16931" y="20777"/>
                    <a:pt x="16967" y="20610"/>
                  </a:cubicBezTo>
                  <a:cubicBezTo>
                    <a:pt x="17074" y="20087"/>
                    <a:pt x="17134" y="19551"/>
                    <a:pt x="17110" y="19015"/>
                  </a:cubicBezTo>
                  <a:lnTo>
                    <a:pt x="17110" y="19015"/>
                  </a:lnTo>
                  <a:cubicBezTo>
                    <a:pt x="17443" y="19086"/>
                    <a:pt x="17610" y="19444"/>
                    <a:pt x="17824" y="19706"/>
                  </a:cubicBezTo>
                  <a:cubicBezTo>
                    <a:pt x="17979" y="19860"/>
                    <a:pt x="18158" y="20003"/>
                    <a:pt x="18360" y="20075"/>
                  </a:cubicBezTo>
                  <a:cubicBezTo>
                    <a:pt x="18455" y="20098"/>
                    <a:pt x="18539" y="20134"/>
                    <a:pt x="18622" y="20206"/>
                  </a:cubicBezTo>
                  <a:cubicBezTo>
                    <a:pt x="18705" y="20301"/>
                    <a:pt x="18717" y="20432"/>
                    <a:pt x="18741" y="20551"/>
                  </a:cubicBezTo>
                  <a:cubicBezTo>
                    <a:pt x="18765" y="20789"/>
                    <a:pt x="18801" y="21039"/>
                    <a:pt x="18824" y="21289"/>
                  </a:cubicBezTo>
                  <a:cubicBezTo>
                    <a:pt x="19098" y="20837"/>
                    <a:pt x="19289" y="20325"/>
                    <a:pt x="19277" y="19801"/>
                  </a:cubicBezTo>
                  <a:cubicBezTo>
                    <a:pt x="19253" y="19289"/>
                    <a:pt x="18931" y="18872"/>
                    <a:pt x="18455" y="18646"/>
                  </a:cubicBezTo>
                  <a:cubicBezTo>
                    <a:pt x="18693" y="18396"/>
                    <a:pt x="19003" y="18182"/>
                    <a:pt x="19348" y="18158"/>
                  </a:cubicBezTo>
                  <a:cubicBezTo>
                    <a:pt x="19367" y="18156"/>
                    <a:pt x="19385" y="18156"/>
                    <a:pt x="19404" y="18156"/>
                  </a:cubicBezTo>
                  <a:cubicBezTo>
                    <a:pt x="19737" y="18156"/>
                    <a:pt x="20115" y="18353"/>
                    <a:pt x="20194" y="18658"/>
                  </a:cubicBezTo>
                  <a:cubicBezTo>
                    <a:pt x="20063" y="17801"/>
                    <a:pt x="19312" y="17086"/>
                    <a:pt x="18455" y="16979"/>
                  </a:cubicBezTo>
                  <a:cubicBezTo>
                    <a:pt x="18418" y="16975"/>
                    <a:pt x="18381" y="16973"/>
                    <a:pt x="18342" y="16973"/>
                  </a:cubicBezTo>
                  <a:cubicBezTo>
                    <a:pt x="18256" y="16973"/>
                    <a:pt x="18168" y="16985"/>
                    <a:pt x="18086" y="17027"/>
                  </a:cubicBezTo>
                  <a:cubicBezTo>
                    <a:pt x="17979" y="17062"/>
                    <a:pt x="17908" y="17170"/>
                    <a:pt x="17824" y="17265"/>
                  </a:cubicBezTo>
                  <a:cubicBezTo>
                    <a:pt x="17681" y="17455"/>
                    <a:pt x="17455" y="17634"/>
                    <a:pt x="17312" y="17824"/>
                  </a:cubicBezTo>
                  <a:cubicBezTo>
                    <a:pt x="16324" y="16943"/>
                    <a:pt x="15502" y="15800"/>
                    <a:pt x="14895" y="14622"/>
                  </a:cubicBezTo>
                  <a:cubicBezTo>
                    <a:pt x="15109" y="14547"/>
                    <a:pt x="15352" y="14501"/>
                    <a:pt x="15580" y="14501"/>
                  </a:cubicBezTo>
                  <a:cubicBezTo>
                    <a:pt x="15606" y="14501"/>
                    <a:pt x="15632" y="14501"/>
                    <a:pt x="15657" y="14503"/>
                  </a:cubicBezTo>
                  <a:cubicBezTo>
                    <a:pt x="15467" y="13991"/>
                    <a:pt x="15026" y="13586"/>
                    <a:pt x="14550" y="13276"/>
                  </a:cubicBezTo>
                  <a:cubicBezTo>
                    <a:pt x="14098" y="12955"/>
                    <a:pt x="13574" y="12717"/>
                    <a:pt x="13109" y="12407"/>
                  </a:cubicBezTo>
                  <a:cubicBezTo>
                    <a:pt x="12847" y="12228"/>
                    <a:pt x="12585" y="12026"/>
                    <a:pt x="12443" y="11740"/>
                  </a:cubicBezTo>
                  <a:cubicBezTo>
                    <a:pt x="12276" y="11407"/>
                    <a:pt x="12288" y="11026"/>
                    <a:pt x="12312" y="10657"/>
                  </a:cubicBezTo>
                  <a:cubicBezTo>
                    <a:pt x="12324" y="10145"/>
                    <a:pt x="12407" y="9597"/>
                    <a:pt x="12431" y="9085"/>
                  </a:cubicBezTo>
                  <a:cubicBezTo>
                    <a:pt x="12764" y="9847"/>
                    <a:pt x="13121" y="10621"/>
                    <a:pt x="13597" y="11312"/>
                  </a:cubicBezTo>
                  <a:cubicBezTo>
                    <a:pt x="14074" y="11990"/>
                    <a:pt x="14633" y="12526"/>
                    <a:pt x="15372" y="12883"/>
                  </a:cubicBezTo>
                  <a:cubicBezTo>
                    <a:pt x="15169" y="12288"/>
                    <a:pt x="14991" y="11693"/>
                    <a:pt x="14836" y="11085"/>
                  </a:cubicBezTo>
                  <a:cubicBezTo>
                    <a:pt x="14669" y="10359"/>
                    <a:pt x="14657" y="9597"/>
                    <a:pt x="14729" y="8847"/>
                  </a:cubicBezTo>
                  <a:lnTo>
                    <a:pt x="14729" y="8847"/>
                  </a:lnTo>
                  <a:cubicBezTo>
                    <a:pt x="15383" y="10359"/>
                    <a:pt x="15848" y="11943"/>
                    <a:pt x="16729" y="13336"/>
                  </a:cubicBezTo>
                  <a:cubicBezTo>
                    <a:pt x="17597" y="14696"/>
                    <a:pt x="19054" y="15861"/>
                    <a:pt x="20646" y="15861"/>
                  </a:cubicBezTo>
                  <a:cubicBezTo>
                    <a:pt x="20670" y="15861"/>
                    <a:pt x="20693" y="15860"/>
                    <a:pt x="20717" y="15860"/>
                  </a:cubicBezTo>
                  <a:cubicBezTo>
                    <a:pt x="19551" y="15145"/>
                    <a:pt x="18741" y="13955"/>
                    <a:pt x="18289" y="12657"/>
                  </a:cubicBezTo>
                  <a:cubicBezTo>
                    <a:pt x="17848" y="11371"/>
                    <a:pt x="17788" y="10002"/>
                    <a:pt x="17824" y="8633"/>
                  </a:cubicBezTo>
                  <a:lnTo>
                    <a:pt x="17824" y="8633"/>
                  </a:lnTo>
                  <a:cubicBezTo>
                    <a:pt x="18348" y="9764"/>
                    <a:pt x="18872" y="10919"/>
                    <a:pt x="19741" y="11836"/>
                  </a:cubicBezTo>
                  <a:cubicBezTo>
                    <a:pt x="20530" y="12680"/>
                    <a:pt x="21484" y="13213"/>
                    <a:pt x="22624" y="13213"/>
                  </a:cubicBezTo>
                  <a:cubicBezTo>
                    <a:pt x="22706" y="13213"/>
                    <a:pt x="22789" y="13210"/>
                    <a:pt x="22872" y="13205"/>
                  </a:cubicBezTo>
                  <a:cubicBezTo>
                    <a:pt x="21837" y="12621"/>
                    <a:pt x="21075" y="11621"/>
                    <a:pt x="20610" y="10538"/>
                  </a:cubicBezTo>
                  <a:cubicBezTo>
                    <a:pt x="20158" y="9454"/>
                    <a:pt x="19991" y="8216"/>
                    <a:pt x="19860" y="7025"/>
                  </a:cubicBezTo>
                  <a:lnTo>
                    <a:pt x="19860" y="7025"/>
                  </a:lnTo>
                  <a:cubicBezTo>
                    <a:pt x="20403" y="7527"/>
                    <a:pt x="21105" y="7788"/>
                    <a:pt x="21824" y="7788"/>
                  </a:cubicBezTo>
                  <a:cubicBezTo>
                    <a:pt x="22130" y="7788"/>
                    <a:pt x="22440" y="7740"/>
                    <a:pt x="22741" y="7645"/>
                  </a:cubicBezTo>
                  <a:cubicBezTo>
                    <a:pt x="22015" y="7490"/>
                    <a:pt x="21491" y="6859"/>
                    <a:pt x="21134" y="6216"/>
                  </a:cubicBezTo>
                  <a:cubicBezTo>
                    <a:pt x="20777" y="5561"/>
                    <a:pt x="20598" y="4716"/>
                    <a:pt x="20134" y="4132"/>
                  </a:cubicBezTo>
                  <a:lnTo>
                    <a:pt x="20134" y="4132"/>
                  </a:lnTo>
                  <a:cubicBezTo>
                    <a:pt x="20202" y="4175"/>
                    <a:pt x="20270" y="4181"/>
                    <a:pt x="20342" y="4181"/>
                  </a:cubicBezTo>
                  <a:cubicBezTo>
                    <a:pt x="20371" y="4181"/>
                    <a:pt x="20401" y="4180"/>
                    <a:pt x="20432" y="4180"/>
                  </a:cubicBezTo>
                  <a:cubicBezTo>
                    <a:pt x="21063" y="4156"/>
                    <a:pt x="21694" y="4096"/>
                    <a:pt x="22289" y="3918"/>
                  </a:cubicBezTo>
                  <a:cubicBezTo>
                    <a:pt x="21503" y="3620"/>
                    <a:pt x="20777" y="2942"/>
                    <a:pt x="20467" y="2156"/>
                  </a:cubicBezTo>
                  <a:cubicBezTo>
                    <a:pt x="21170" y="2037"/>
                    <a:pt x="21670" y="1429"/>
                    <a:pt x="21968" y="775"/>
                  </a:cubicBezTo>
                  <a:lnTo>
                    <a:pt x="21968" y="775"/>
                  </a:lnTo>
                  <a:cubicBezTo>
                    <a:pt x="21733" y="961"/>
                    <a:pt x="21444" y="1035"/>
                    <a:pt x="21144" y="1035"/>
                  </a:cubicBezTo>
                  <a:cubicBezTo>
                    <a:pt x="20851" y="1035"/>
                    <a:pt x="20548" y="964"/>
                    <a:pt x="20277" y="858"/>
                  </a:cubicBezTo>
                  <a:cubicBezTo>
                    <a:pt x="19717" y="644"/>
                    <a:pt x="19229" y="298"/>
                    <a:pt x="18670" y="108"/>
                  </a:cubicBezTo>
                  <a:cubicBezTo>
                    <a:pt x="18460" y="42"/>
                    <a:pt x="18233" y="4"/>
                    <a:pt x="18011" y="4"/>
                  </a:cubicBezTo>
                  <a:cubicBezTo>
                    <a:pt x="17627" y="4"/>
                    <a:pt x="17256" y="119"/>
                    <a:pt x="17015" y="406"/>
                  </a:cubicBezTo>
                  <a:cubicBezTo>
                    <a:pt x="16884" y="548"/>
                    <a:pt x="16788" y="739"/>
                    <a:pt x="16717" y="918"/>
                  </a:cubicBezTo>
                  <a:cubicBezTo>
                    <a:pt x="16419" y="1656"/>
                    <a:pt x="16288" y="2346"/>
                    <a:pt x="16372" y="3120"/>
                  </a:cubicBezTo>
                  <a:cubicBezTo>
                    <a:pt x="16407" y="2942"/>
                    <a:pt x="16443" y="2787"/>
                    <a:pt x="16479" y="2608"/>
                  </a:cubicBezTo>
                  <a:cubicBezTo>
                    <a:pt x="16526" y="2394"/>
                    <a:pt x="16562" y="2191"/>
                    <a:pt x="16741" y="2072"/>
                  </a:cubicBezTo>
                  <a:cubicBezTo>
                    <a:pt x="16828" y="2009"/>
                    <a:pt x="16927" y="1984"/>
                    <a:pt x="17029" y="1984"/>
                  </a:cubicBezTo>
                  <a:cubicBezTo>
                    <a:pt x="17176" y="1984"/>
                    <a:pt x="17328" y="2038"/>
                    <a:pt x="17455" y="2108"/>
                  </a:cubicBezTo>
                  <a:cubicBezTo>
                    <a:pt x="17729" y="2251"/>
                    <a:pt x="17979" y="2501"/>
                    <a:pt x="17931" y="2799"/>
                  </a:cubicBezTo>
                  <a:cubicBezTo>
                    <a:pt x="17908" y="2965"/>
                    <a:pt x="17812" y="3084"/>
                    <a:pt x="17693" y="3204"/>
                  </a:cubicBezTo>
                  <a:cubicBezTo>
                    <a:pt x="17550" y="3358"/>
                    <a:pt x="17431" y="3513"/>
                    <a:pt x="17265" y="3656"/>
                  </a:cubicBezTo>
                  <a:cubicBezTo>
                    <a:pt x="17313" y="3653"/>
                    <a:pt x="17364" y="3652"/>
                    <a:pt x="17414" y="3652"/>
                  </a:cubicBezTo>
                  <a:cubicBezTo>
                    <a:pt x="17610" y="3652"/>
                    <a:pt x="17808" y="3681"/>
                    <a:pt x="17931" y="3823"/>
                  </a:cubicBezTo>
                  <a:cubicBezTo>
                    <a:pt x="18098" y="4001"/>
                    <a:pt x="18074" y="4287"/>
                    <a:pt x="17955" y="4477"/>
                  </a:cubicBezTo>
                  <a:cubicBezTo>
                    <a:pt x="17836" y="4692"/>
                    <a:pt x="17622" y="4823"/>
                    <a:pt x="17431" y="4954"/>
                  </a:cubicBezTo>
                  <a:cubicBezTo>
                    <a:pt x="17003" y="5251"/>
                    <a:pt x="16562" y="5537"/>
                    <a:pt x="16074" y="5716"/>
                  </a:cubicBezTo>
                  <a:cubicBezTo>
                    <a:pt x="15793" y="5819"/>
                    <a:pt x="15464" y="5878"/>
                    <a:pt x="15143" y="5878"/>
                  </a:cubicBezTo>
                  <a:cubicBezTo>
                    <a:pt x="14906" y="5878"/>
                    <a:pt x="14674" y="5846"/>
                    <a:pt x="14467" y="5775"/>
                  </a:cubicBezTo>
                  <a:cubicBezTo>
                    <a:pt x="14336" y="6144"/>
                    <a:pt x="14002" y="6430"/>
                    <a:pt x="13633" y="6597"/>
                  </a:cubicBezTo>
                  <a:cubicBezTo>
                    <a:pt x="13443" y="6668"/>
                    <a:pt x="13252" y="6728"/>
                    <a:pt x="13038" y="6752"/>
                  </a:cubicBezTo>
                  <a:lnTo>
                    <a:pt x="13145" y="5620"/>
                  </a:lnTo>
                  <a:cubicBezTo>
                    <a:pt x="12978" y="5466"/>
                    <a:pt x="12966" y="5061"/>
                    <a:pt x="13133" y="4882"/>
                  </a:cubicBezTo>
                  <a:cubicBezTo>
                    <a:pt x="13193" y="4823"/>
                    <a:pt x="13276" y="4763"/>
                    <a:pt x="13288" y="4668"/>
                  </a:cubicBezTo>
                  <a:cubicBezTo>
                    <a:pt x="13312" y="4549"/>
                    <a:pt x="13193" y="4477"/>
                    <a:pt x="13074" y="4430"/>
                  </a:cubicBezTo>
                  <a:cubicBezTo>
                    <a:pt x="12847" y="4370"/>
                    <a:pt x="12609" y="4394"/>
                    <a:pt x="12383" y="4370"/>
                  </a:cubicBezTo>
                  <a:cubicBezTo>
                    <a:pt x="12216" y="4358"/>
                    <a:pt x="12062" y="4335"/>
                    <a:pt x="11919" y="4239"/>
                  </a:cubicBezTo>
                  <a:lnTo>
                    <a:pt x="12038" y="4239"/>
                  </a:lnTo>
                  <a:cubicBezTo>
                    <a:pt x="12990" y="4216"/>
                    <a:pt x="13943" y="4180"/>
                    <a:pt x="14883" y="4156"/>
                  </a:cubicBezTo>
                  <a:cubicBezTo>
                    <a:pt x="15050" y="4156"/>
                    <a:pt x="15229" y="4132"/>
                    <a:pt x="15360" y="4037"/>
                  </a:cubicBezTo>
                  <a:cubicBezTo>
                    <a:pt x="15455" y="3954"/>
                    <a:pt x="15491" y="3870"/>
                    <a:pt x="15538" y="3763"/>
                  </a:cubicBezTo>
                  <a:cubicBezTo>
                    <a:pt x="15669" y="3406"/>
                    <a:pt x="15705" y="3001"/>
                    <a:pt x="15598" y="2632"/>
                  </a:cubicBezTo>
                  <a:cubicBezTo>
                    <a:pt x="15586" y="2608"/>
                    <a:pt x="15586" y="2561"/>
                    <a:pt x="15550" y="2549"/>
                  </a:cubicBezTo>
                  <a:cubicBezTo>
                    <a:pt x="15531" y="2526"/>
                    <a:pt x="15508" y="2516"/>
                    <a:pt x="15483" y="2516"/>
                  </a:cubicBezTo>
                  <a:cubicBezTo>
                    <a:pt x="15419" y="2516"/>
                    <a:pt x="15347" y="2583"/>
                    <a:pt x="15312" y="2644"/>
                  </a:cubicBezTo>
                  <a:cubicBezTo>
                    <a:pt x="15241" y="2823"/>
                    <a:pt x="15276" y="3037"/>
                    <a:pt x="15217" y="3215"/>
                  </a:cubicBezTo>
                  <a:cubicBezTo>
                    <a:pt x="15098" y="3537"/>
                    <a:pt x="14681" y="3656"/>
                    <a:pt x="14336" y="3704"/>
                  </a:cubicBezTo>
                  <a:cubicBezTo>
                    <a:pt x="14010" y="3744"/>
                    <a:pt x="13680" y="3764"/>
                    <a:pt x="13352" y="3764"/>
                  </a:cubicBezTo>
                  <a:cubicBezTo>
                    <a:pt x="12803" y="3764"/>
                    <a:pt x="12257" y="3708"/>
                    <a:pt x="11728" y="3596"/>
                  </a:cubicBezTo>
                  <a:cubicBezTo>
                    <a:pt x="11776" y="3477"/>
                    <a:pt x="11835" y="3382"/>
                    <a:pt x="11943" y="3299"/>
                  </a:cubicBezTo>
                  <a:cubicBezTo>
                    <a:pt x="12124" y="3153"/>
                    <a:pt x="12355" y="3091"/>
                    <a:pt x="12586" y="3091"/>
                  </a:cubicBezTo>
                  <a:cubicBezTo>
                    <a:pt x="12658" y="3091"/>
                    <a:pt x="12729" y="3097"/>
                    <a:pt x="12800" y="3108"/>
                  </a:cubicBezTo>
                  <a:cubicBezTo>
                    <a:pt x="12978" y="3120"/>
                    <a:pt x="13145" y="3168"/>
                    <a:pt x="13324" y="3168"/>
                  </a:cubicBezTo>
                  <a:cubicBezTo>
                    <a:pt x="13824" y="3168"/>
                    <a:pt x="14717" y="2489"/>
                    <a:pt x="14324" y="1918"/>
                  </a:cubicBezTo>
                  <a:lnTo>
                    <a:pt x="14324" y="1918"/>
                  </a:lnTo>
                  <a:cubicBezTo>
                    <a:pt x="14216" y="2008"/>
                    <a:pt x="14081" y="2050"/>
                    <a:pt x="13949" y="2050"/>
                  </a:cubicBezTo>
                  <a:cubicBezTo>
                    <a:pt x="13907" y="2050"/>
                    <a:pt x="13865" y="2045"/>
                    <a:pt x="13824" y="2037"/>
                  </a:cubicBezTo>
                  <a:cubicBezTo>
                    <a:pt x="13347" y="1953"/>
                    <a:pt x="13086" y="1513"/>
                    <a:pt x="12859" y="1132"/>
                  </a:cubicBezTo>
                  <a:cubicBezTo>
                    <a:pt x="12716" y="882"/>
                    <a:pt x="12562" y="620"/>
                    <a:pt x="12335" y="429"/>
                  </a:cubicBezTo>
                  <a:cubicBezTo>
                    <a:pt x="12038" y="179"/>
                    <a:pt x="11645" y="84"/>
                    <a:pt x="1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20;p27"/>
            <p:cNvSpPr/>
            <p:nvPr/>
          </p:nvSpPr>
          <p:spPr>
            <a:xfrm>
              <a:off x="988832" y="5572524"/>
              <a:ext cx="429642" cy="428353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21;p27"/>
            <p:cNvSpPr/>
            <p:nvPr/>
          </p:nvSpPr>
          <p:spPr>
            <a:xfrm>
              <a:off x="916357" y="5572924"/>
              <a:ext cx="243904" cy="240127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22;p27"/>
            <p:cNvSpPr/>
            <p:nvPr/>
          </p:nvSpPr>
          <p:spPr>
            <a:xfrm>
              <a:off x="1175062" y="5827806"/>
              <a:ext cx="170408" cy="173074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Google Shape;235;p29"/>
          <p:cNvSpPr/>
          <p:nvPr/>
        </p:nvSpPr>
        <p:spPr>
          <a:xfrm>
            <a:off x="14613618" y="2146115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236;p29"/>
          <p:cNvSpPr/>
          <p:nvPr/>
        </p:nvSpPr>
        <p:spPr>
          <a:xfrm>
            <a:off x="-4456850" y="2319190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237;p29"/>
          <p:cNvSpPr/>
          <p:nvPr/>
        </p:nvSpPr>
        <p:spPr>
          <a:xfrm>
            <a:off x="14613618" y="741034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238;p29"/>
          <p:cNvSpPr/>
          <p:nvPr/>
        </p:nvSpPr>
        <p:spPr>
          <a:xfrm>
            <a:off x="-4447469" y="950746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239;p29"/>
          <p:cNvSpPr txBox="1"/>
          <p:nvPr/>
        </p:nvSpPr>
        <p:spPr>
          <a:xfrm>
            <a:off x="-3460080" y="1203531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vi-VN" sz="3200" dirty="0"/>
              <a:t>Introduction</a:t>
            </a:r>
            <a:endParaRPr lang="vi-VN" sz="3200" dirty="0"/>
          </a:p>
        </p:txBody>
      </p:sp>
      <p:sp>
        <p:nvSpPr>
          <p:cNvPr id="7" name="Google Shape;240;p29"/>
          <p:cNvSpPr txBox="1"/>
          <p:nvPr/>
        </p:nvSpPr>
        <p:spPr>
          <a:xfrm>
            <a:off x="15557493" y="986020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vi-VN" sz="3200"/>
              <a:t>Story</a:t>
            </a:r>
            <a:endParaRPr lang="vi-VN" sz="3200" dirty="0"/>
          </a:p>
        </p:txBody>
      </p:sp>
      <p:sp>
        <p:nvSpPr>
          <p:cNvPr id="8" name="Google Shape;241;p29"/>
          <p:cNvSpPr txBox="1"/>
          <p:nvPr/>
        </p:nvSpPr>
        <p:spPr>
          <a:xfrm>
            <a:off x="-3448899" y="2561992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vi-VN" sz="3200" dirty="0"/>
              <a:t>Tutorial</a:t>
            </a:r>
            <a:endParaRPr lang="vi-VN" sz="3200" dirty="0"/>
          </a:p>
        </p:txBody>
      </p:sp>
      <p:sp>
        <p:nvSpPr>
          <p:cNvPr id="9" name="Google Shape;242;p29"/>
          <p:cNvSpPr txBox="1"/>
          <p:nvPr/>
        </p:nvSpPr>
        <p:spPr>
          <a:xfrm>
            <a:off x="15557493" y="2723771"/>
            <a:ext cx="295945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vi-VN" sz="3200"/>
              <a:t>Design &amp; New features</a:t>
            </a:r>
            <a:endParaRPr lang="vi-VN" sz="3200" dirty="0"/>
          </a:p>
        </p:txBody>
      </p:sp>
      <p:sp>
        <p:nvSpPr>
          <p:cNvPr id="229" name="Google Shape;244;p29"/>
          <p:cNvSpPr txBox="1">
            <a:spLocks noGrp="1"/>
          </p:cNvSpPr>
          <p:nvPr>
            <p:ph type="title"/>
          </p:nvPr>
        </p:nvSpPr>
        <p:spPr>
          <a:xfrm>
            <a:off x="-4369344" y="1142800"/>
            <a:ext cx="6231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30" name="Google Shape;246;p29"/>
          <p:cNvSpPr txBox="1"/>
          <p:nvPr/>
        </p:nvSpPr>
        <p:spPr>
          <a:xfrm>
            <a:off x="14691746" y="938319"/>
            <a:ext cx="6231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GB"/>
              <a:t>02</a:t>
            </a:r>
            <a:endParaRPr lang="en-GB" dirty="0"/>
          </a:p>
        </p:txBody>
      </p:sp>
      <p:sp>
        <p:nvSpPr>
          <p:cNvPr id="234" name="Google Shape;249;p29"/>
          <p:cNvSpPr txBox="1"/>
          <p:nvPr/>
        </p:nvSpPr>
        <p:spPr>
          <a:xfrm>
            <a:off x="14691746" y="2287521"/>
            <a:ext cx="6231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GB"/>
              <a:t>04</a:t>
            </a:r>
            <a:endParaRPr lang="en-GB" dirty="0"/>
          </a:p>
        </p:txBody>
      </p:sp>
      <p:sp>
        <p:nvSpPr>
          <p:cNvPr id="235" name="Google Shape;255;p29"/>
          <p:cNvSpPr/>
          <p:nvPr/>
        </p:nvSpPr>
        <p:spPr>
          <a:xfrm>
            <a:off x="13941249" y="2329408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" name="Google Shape;236;p29"/>
          <p:cNvSpPr/>
          <p:nvPr/>
        </p:nvSpPr>
        <p:spPr>
          <a:xfrm>
            <a:off x="-4447469" y="3693811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48;p29"/>
          <p:cNvSpPr txBox="1"/>
          <p:nvPr/>
        </p:nvSpPr>
        <p:spPr>
          <a:xfrm>
            <a:off x="-4378725" y="3889441"/>
            <a:ext cx="623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3000" b="0" i="0" u="none" strike="noStrike" cap="none">
                <a:solidFill>
                  <a:schemeClr val="dk2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en-GB" dirty="0"/>
              <a:t>05</a:t>
            </a:r>
            <a:endParaRPr lang="en-GB" dirty="0"/>
          </a:p>
        </p:txBody>
      </p:sp>
      <p:sp>
        <p:nvSpPr>
          <p:cNvPr id="256" name="Google Shape;236;p29"/>
          <p:cNvSpPr/>
          <p:nvPr/>
        </p:nvSpPr>
        <p:spPr>
          <a:xfrm>
            <a:off x="14613618" y="3551196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48;p29"/>
          <p:cNvSpPr txBox="1"/>
          <p:nvPr/>
        </p:nvSpPr>
        <p:spPr>
          <a:xfrm>
            <a:off x="14691743" y="3712584"/>
            <a:ext cx="623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3000" b="0" i="0" u="none" strike="noStrike" cap="none">
                <a:solidFill>
                  <a:schemeClr val="dk2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en-GB" dirty="0"/>
              <a:t>06</a:t>
            </a:r>
            <a:endParaRPr lang="en-GB" dirty="0"/>
          </a:p>
        </p:txBody>
      </p:sp>
      <p:sp>
        <p:nvSpPr>
          <p:cNvPr id="258" name="Google Shape;241;p29"/>
          <p:cNvSpPr txBox="1"/>
          <p:nvPr/>
        </p:nvSpPr>
        <p:spPr>
          <a:xfrm>
            <a:off x="-3551334" y="4266478"/>
            <a:ext cx="263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1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en-US" sz="3200" dirty="0"/>
              <a:t>4 Properties of OOP</a:t>
            </a:r>
            <a:endParaRPr lang="en-US" sz="3200" dirty="0"/>
          </a:p>
        </p:txBody>
      </p:sp>
      <p:sp>
        <p:nvSpPr>
          <p:cNvPr id="259" name="Google Shape;241;p29"/>
          <p:cNvSpPr txBox="1"/>
          <p:nvPr/>
        </p:nvSpPr>
        <p:spPr>
          <a:xfrm>
            <a:off x="15722018" y="3803981"/>
            <a:ext cx="263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1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en-US" sz="3200" dirty="0"/>
              <a:t>UML - Diagram</a:t>
            </a:r>
            <a:endParaRPr lang="en-US" sz="3200" dirty="0"/>
          </a:p>
        </p:txBody>
      </p:sp>
      <p:sp>
        <p:nvSpPr>
          <p:cNvPr id="260" name="Google Shape;248;p29"/>
          <p:cNvSpPr txBox="1"/>
          <p:nvPr/>
        </p:nvSpPr>
        <p:spPr>
          <a:xfrm>
            <a:off x="-4378725" y="2473145"/>
            <a:ext cx="6231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GB" dirty="0"/>
              <a:t>03</a:t>
            </a:r>
            <a:endParaRPr lang="en-GB" dirty="0"/>
          </a:p>
        </p:txBody>
      </p:sp>
      <p:grpSp>
        <p:nvGrpSpPr>
          <p:cNvPr id="261" name="Google Shape;252;p29"/>
          <p:cNvGrpSpPr/>
          <p:nvPr/>
        </p:nvGrpSpPr>
        <p:grpSpPr>
          <a:xfrm>
            <a:off x="-12882072" y="5293973"/>
            <a:ext cx="11553696" cy="9971429"/>
            <a:chOff x="7459873" y="-578014"/>
            <a:chExt cx="2675968" cy="2419030"/>
          </a:xfrm>
        </p:grpSpPr>
        <p:sp>
          <p:nvSpPr>
            <p:cNvPr id="262" name="Google Shape;253;p29"/>
            <p:cNvSpPr/>
            <p:nvPr/>
          </p:nvSpPr>
          <p:spPr>
            <a:xfrm rot="-509776">
              <a:off x="7601005" y="-412644"/>
              <a:ext cx="2393704" cy="2088291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1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1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30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30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1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1" y="44244"/>
                    <a:pt x="40720" y="42374"/>
                    <a:pt x="42910" y="40588"/>
                  </a:cubicBezTo>
                  <a:cubicBezTo>
                    <a:pt x="44101" y="41088"/>
                    <a:pt x="45149" y="41672"/>
                    <a:pt x="46054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9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079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76200" dir="282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54;p29"/>
            <p:cNvSpPr/>
            <p:nvPr/>
          </p:nvSpPr>
          <p:spPr>
            <a:xfrm rot="-509776">
              <a:off x="7804982" y="-332177"/>
              <a:ext cx="1971132" cy="1819474"/>
            </a:xfrm>
            <a:custGeom>
              <a:avLst/>
              <a:gdLst/>
              <a:ahLst/>
              <a:cxnLst/>
              <a:rect l="l" t="t" r="r" b="b"/>
              <a:pathLst>
                <a:path w="54562" h="50364" extrusionOk="0">
                  <a:moveTo>
                    <a:pt x="14678" y="8094"/>
                  </a:moveTo>
                  <a:cubicBezTo>
                    <a:pt x="14830" y="8094"/>
                    <a:pt x="14979" y="8150"/>
                    <a:pt x="15086" y="8264"/>
                  </a:cubicBezTo>
                  <a:cubicBezTo>
                    <a:pt x="15324" y="8502"/>
                    <a:pt x="15324" y="8859"/>
                    <a:pt x="15074" y="9097"/>
                  </a:cubicBezTo>
                  <a:cubicBezTo>
                    <a:pt x="15062" y="9097"/>
                    <a:pt x="15062" y="9109"/>
                    <a:pt x="15039" y="9109"/>
                  </a:cubicBezTo>
                  <a:cubicBezTo>
                    <a:pt x="15229" y="8906"/>
                    <a:pt x="15229" y="8597"/>
                    <a:pt x="15027" y="8395"/>
                  </a:cubicBezTo>
                  <a:cubicBezTo>
                    <a:pt x="14931" y="8293"/>
                    <a:pt x="14803" y="8243"/>
                    <a:pt x="14672" y="8243"/>
                  </a:cubicBezTo>
                  <a:cubicBezTo>
                    <a:pt x="14541" y="8243"/>
                    <a:pt x="14407" y="8293"/>
                    <a:pt x="14300" y="8395"/>
                  </a:cubicBezTo>
                  <a:cubicBezTo>
                    <a:pt x="14110" y="8597"/>
                    <a:pt x="14110" y="8906"/>
                    <a:pt x="14288" y="9109"/>
                  </a:cubicBezTo>
                  <a:cubicBezTo>
                    <a:pt x="14277" y="9109"/>
                    <a:pt x="14277" y="9109"/>
                    <a:pt x="14253" y="9097"/>
                  </a:cubicBezTo>
                  <a:cubicBezTo>
                    <a:pt x="14038" y="8859"/>
                    <a:pt x="14038" y="8490"/>
                    <a:pt x="14253" y="8264"/>
                  </a:cubicBezTo>
                  <a:cubicBezTo>
                    <a:pt x="14372" y="8150"/>
                    <a:pt x="14527" y="8094"/>
                    <a:pt x="14678" y="8094"/>
                  </a:cubicBezTo>
                  <a:close/>
                  <a:moveTo>
                    <a:pt x="39415" y="8094"/>
                  </a:moveTo>
                  <a:cubicBezTo>
                    <a:pt x="39565" y="8094"/>
                    <a:pt x="39714" y="8150"/>
                    <a:pt x="39827" y="8264"/>
                  </a:cubicBezTo>
                  <a:cubicBezTo>
                    <a:pt x="40042" y="8502"/>
                    <a:pt x="40042" y="8871"/>
                    <a:pt x="39827" y="9097"/>
                  </a:cubicBezTo>
                  <a:cubicBezTo>
                    <a:pt x="39804" y="9097"/>
                    <a:pt x="39804" y="9109"/>
                    <a:pt x="39792" y="9109"/>
                  </a:cubicBezTo>
                  <a:cubicBezTo>
                    <a:pt x="39970" y="8906"/>
                    <a:pt x="39970" y="8597"/>
                    <a:pt x="39780" y="8395"/>
                  </a:cubicBezTo>
                  <a:cubicBezTo>
                    <a:pt x="39684" y="8293"/>
                    <a:pt x="39553" y="8243"/>
                    <a:pt x="39421" y="8243"/>
                  </a:cubicBezTo>
                  <a:cubicBezTo>
                    <a:pt x="39289" y="8243"/>
                    <a:pt x="39155" y="8293"/>
                    <a:pt x="39053" y="8395"/>
                  </a:cubicBezTo>
                  <a:cubicBezTo>
                    <a:pt x="38863" y="8597"/>
                    <a:pt x="38863" y="8906"/>
                    <a:pt x="39030" y="9109"/>
                  </a:cubicBezTo>
                  <a:cubicBezTo>
                    <a:pt x="39018" y="9109"/>
                    <a:pt x="39018" y="9109"/>
                    <a:pt x="39006" y="9097"/>
                  </a:cubicBezTo>
                  <a:cubicBezTo>
                    <a:pt x="38780" y="8859"/>
                    <a:pt x="38780" y="8502"/>
                    <a:pt x="38994" y="8264"/>
                  </a:cubicBezTo>
                  <a:cubicBezTo>
                    <a:pt x="39113" y="8150"/>
                    <a:pt x="39265" y="8094"/>
                    <a:pt x="39415" y="8094"/>
                  </a:cubicBezTo>
                  <a:close/>
                  <a:moveTo>
                    <a:pt x="34958" y="12907"/>
                  </a:moveTo>
                  <a:lnTo>
                    <a:pt x="35267" y="13217"/>
                  </a:lnTo>
                  <a:lnTo>
                    <a:pt x="28004" y="20479"/>
                  </a:lnTo>
                  <a:lnTo>
                    <a:pt x="27695" y="20170"/>
                  </a:lnTo>
                  <a:lnTo>
                    <a:pt x="34958" y="12907"/>
                  </a:lnTo>
                  <a:close/>
                  <a:moveTo>
                    <a:pt x="27052" y="23242"/>
                  </a:moveTo>
                  <a:lnTo>
                    <a:pt x="24111" y="26171"/>
                  </a:lnTo>
                  <a:cubicBezTo>
                    <a:pt x="25147" y="26075"/>
                    <a:pt x="26218" y="26016"/>
                    <a:pt x="27290" y="26016"/>
                  </a:cubicBezTo>
                  <a:cubicBezTo>
                    <a:pt x="28207" y="26016"/>
                    <a:pt x="29076" y="26063"/>
                    <a:pt x="29957" y="26135"/>
                  </a:cubicBezTo>
                  <a:lnTo>
                    <a:pt x="27052" y="23242"/>
                  </a:lnTo>
                  <a:close/>
                  <a:moveTo>
                    <a:pt x="14629" y="7644"/>
                  </a:moveTo>
                  <a:cubicBezTo>
                    <a:pt x="14351" y="7644"/>
                    <a:pt x="14074" y="7752"/>
                    <a:pt x="13860" y="7966"/>
                  </a:cubicBezTo>
                  <a:cubicBezTo>
                    <a:pt x="13419" y="8395"/>
                    <a:pt x="13419" y="9085"/>
                    <a:pt x="13860" y="9514"/>
                  </a:cubicBezTo>
                  <a:cubicBezTo>
                    <a:pt x="14044" y="9719"/>
                    <a:pt x="14306" y="9827"/>
                    <a:pt x="14576" y="9827"/>
                  </a:cubicBezTo>
                  <a:cubicBezTo>
                    <a:pt x="14603" y="9827"/>
                    <a:pt x="14630" y="9825"/>
                    <a:pt x="14658" y="9823"/>
                  </a:cubicBezTo>
                  <a:lnTo>
                    <a:pt x="14908" y="10085"/>
                  </a:lnTo>
                  <a:lnTo>
                    <a:pt x="15050" y="9942"/>
                  </a:lnTo>
                  <a:lnTo>
                    <a:pt x="17729" y="12978"/>
                  </a:lnTo>
                  <a:lnTo>
                    <a:pt x="17515" y="13193"/>
                  </a:lnTo>
                  <a:lnTo>
                    <a:pt x="17765" y="13443"/>
                  </a:lnTo>
                  <a:lnTo>
                    <a:pt x="17634" y="13574"/>
                  </a:lnTo>
                  <a:cubicBezTo>
                    <a:pt x="17170" y="14038"/>
                    <a:pt x="16253" y="16276"/>
                    <a:pt x="16253" y="16276"/>
                  </a:cubicBezTo>
                  <a:lnTo>
                    <a:pt x="17277" y="16550"/>
                  </a:lnTo>
                  <a:cubicBezTo>
                    <a:pt x="17278" y="16553"/>
                    <a:pt x="17280" y="16555"/>
                    <a:pt x="17282" y="16555"/>
                  </a:cubicBezTo>
                  <a:cubicBezTo>
                    <a:pt x="17338" y="16555"/>
                    <a:pt x="17532" y="15251"/>
                    <a:pt x="18027" y="14514"/>
                  </a:cubicBezTo>
                  <a:cubicBezTo>
                    <a:pt x="18122" y="14348"/>
                    <a:pt x="18265" y="14193"/>
                    <a:pt x="18384" y="14038"/>
                  </a:cubicBezTo>
                  <a:lnTo>
                    <a:pt x="25445" y="21110"/>
                  </a:lnTo>
                  <a:lnTo>
                    <a:pt x="19670" y="26885"/>
                  </a:lnTo>
                  <a:cubicBezTo>
                    <a:pt x="20134" y="26790"/>
                    <a:pt x="20682" y="26706"/>
                    <a:pt x="21242" y="26611"/>
                  </a:cubicBezTo>
                  <a:lnTo>
                    <a:pt x="26099" y="21753"/>
                  </a:lnTo>
                  <a:lnTo>
                    <a:pt x="26421" y="22063"/>
                  </a:lnTo>
                  <a:lnTo>
                    <a:pt x="21980" y="26492"/>
                  </a:lnTo>
                  <a:cubicBezTo>
                    <a:pt x="22551" y="26385"/>
                    <a:pt x="23063" y="26313"/>
                    <a:pt x="23456" y="26254"/>
                  </a:cubicBezTo>
                  <a:lnTo>
                    <a:pt x="27040" y="22670"/>
                  </a:lnTo>
                  <a:lnTo>
                    <a:pt x="30552" y="26182"/>
                  </a:lnTo>
                  <a:cubicBezTo>
                    <a:pt x="30921" y="26230"/>
                    <a:pt x="31433" y="26290"/>
                    <a:pt x="31969" y="26361"/>
                  </a:cubicBezTo>
                  <a:lnTo>
                    <a:pt x="18825" y="13217"/>
                  </a:lnTo>
                  <a:lnTo>
                    <a:pt x="19134" y="12907"/>
                  </a:lnTo>
                  <a:lnTo>
                    <a:pt x="32695" y="26468"/>
                  </a:lnTo>
                  <a:cubicBezTo>
                    <a:pt x="33243" y="26552"/>
                    <a:pt x="33791" y="26635"/>
                    <a:pt x="34243" y="26718"/>
                  </a:cubicBezTo>
                  <a:lnTo>
                    <a:pt x="28540" y="21110"/>
                  </a:lnTo>
                  <a:lnTo>
                    <a:pt x="35613" y="14038"/>
                  </a:lnTo>
                  <a:cubicBezTo>
                    <a:pt x="35732" y="14193"/>
                    <a:pt x="35863" y="14348"/>
                    <a:pt x="35970" y="14514"/>
                  </a:cubicBezTo>
                  <a:cubicBezTo>
                    <a:pt x="36465" y="15251"/>
                    <a:pt x="36659" y="16555"/>
                    <a:pt x="36715" y="16555"/>
                  </a:cubicBezTo>
                  <a:cubicBezTo>
                    <a:pt x="36716" y="16555"/>
                    <a:pt x="36718" y="16553"/>
                    <a:pt x="36720" y="16550"/>
                  </a:cubicBezTo>
                  <a:lnTo>
                    <a:pt x="37744" y="16276"/>
                  </a:lnTo>
                  <a:cubicBezTo>
                    <a:pt x="37744" y="16276"/>
                    <a:pt x="36815" y="14038"/>
                    <a:pt x="36363" y="13574"/>
                  </a:cubicBezTo>
                  <a:lnTo>
                    <a:pt x="36220" y="13443"/>
                  </a:lnTo>
                  <a:lnTo>
                    <a:pt x="36482" y="13193"/>
                  </a:lnTo>
                  <a:lnTo>
                    <a:pt x="36267" y="12978"/>
                  </a:lnTo>
                  <a:lnTo>
                    <a:pt x="38946" y="9942"/>
                  </a:lnTo>
                  <a:lnTo>
                    <a:pt x="39077" y="10085"/>
                  </a:lnTo>
                  <a:lnTo>
                    <a:pt x="39339" y="9823"/>
                  </a:lnTo>
                  <a:cubicBezTo>
                    <a:pt x="39364" y="9825"/>
                    <a:pt x="39389" y="9827"/>
                    <a:pt x="39415" y="9827"/>
                  </a:cubicBezTo>
                  <a:cubicBezTo>
                    <a:pt x="39667" y="9827"/>
                    <a:pt x="39931" y="9719"/>
                    <a:pt x="40137" y="9514"/>
                  </a:cubicBezTo>
                  <a:cubicBezTo>
                    <a:pt x="40566" y="9085"/>
                    <a:pt x="40566" y="8395"/>
                    <a:pt x="40137" y="7966"/>
                  </a:cubicBezTo>
                  <a:cubicBezTo>
                    <a:pt x="39923" y="7752"/>
                    <a:pt x="39643" y="7644"/>
                    <a:pt x="39363" y="7644"/>
                  </a:cubicBezTo>
                  <a:cubicBezTo>
                    <a:pt x="39083" y="7644"/>
                    <a:pt x="38803" y="7752"/>
                    <a:pt x="38589" y="7966"/>
                  </a:cubicBezTo>
                  <a:cubicBezTo>
                    <a:pt x="38363" y="8180"/>
                    <a:pt x="38268" y="8478"/>
                    <a:pt x="38280" y="8776"/>
                  </a:cubicBezTo>
                  <a:lnTo>
                    <a:pt x="38029" y="9026"/>
                  </a:lnTo>
                  <a:lnTo>
                    <a:pt x="38160" y="9157"/>
                  </a:lnTo>
                  <a:lnTo>
                    <a:pt x="35124" y="11835"/>
                  </a:lnTo>
                  <a:lnTo>
                    <a:pt x="34910" y="11633"/>
                  </a:lnTo>
                  <a:lnTo>
                    <a:pt x="34660" y="11883"/>
                  </a:lnTo>
                  <a:lnTo>
                    <a:pt x="34529" y="11752"/>
                  </a:lnTo>
                  <a:cubicBezTo>
                    <a:pt x="34065" y="11288"/>
                    <a:pt x="31838" y="10359"/>
                    <a:pt x="31838" y="10359"/>
                  </a:cubicBezTo>
                  <a:lnTo>
                    <a:pt x="31552" y="11395"/>
                  </a:lnTo>
                  <a:cubicBezTo>
                    <a:pt x="31457" y="11431"/>
                    <a:pt x="32826" y="11633"/>
                    <a:pt x="33588" y="12133"/>
                  </a:cubicBezTo>
                  <a:cubicBezTo>
                    <a:pt x="33755" y="12240"/>
                    <a:pt x="33922" y="12371"/>
                    <a:pt x="34065" y="12490"/>
                  </a:cubicBezTo>
                  <a:lnTo>
                    <a:pt x="26992" y="19563"/>
                  </a:lnTo>
                  <a:lnTo>
                    <a:pt x="19932" y="12490"/>
                  </a:lnTo>
                  <a:cubicBezTo>
                    <a:pt x="20075" y="12371"/>
                    <a:pt x="20242" y="12240"/>
                    <a:pt x="20408" y="12133"/>
                  </a:cubicBezTo>
                  <a:cubicBezTo>
                    <a:pt x="21158" y="11633"/>
                    <a:pt x="22528" y="11431"/>
                    <a:pt x="22444" y="11395"/>
                  </a:cubicBezTo>
                  <a:lnTo>
                    <a:pt x="22158" y="10359"/>
                  </a:lnTo>
                  <a:cubicBezTo>
                    <a:pt x="22158" y="10359"/>
                    <a:pt x="19932" y="11288"/>
                    <a:pt x="19468" y="11752"/>
                  </a:cubicBezTo>
                  <a:lnTo>
                    <a:pt x="19337" y="11883"/>
                  </a:lnTo>
                  <a:lnTo>
                    <a:pt x="19075" y="11633"/>
                  </a:lnTo>
                  <a:lnTo>
                    <a:pt x="18872" y="11835"/>
                  </a:lnTo>
                  <a:lnTo>
                    <a:pt x="15836" y="9157"/>
                  </a:lnTo>
                  <a:lnTo>
                    <a:pt x="15967" y="9026"/>
                  </a:lnTo>
                  <a:lnTo>
                    <a:pt x="15717" y="8776"/>
                  </a:lnTo>
                  <a:cubicBezTo>
                    <a:pt x="15729" y="8490"/>
                    <a:pt x="15622" y="8192"/>
                    <a:pt x="15408" y="7966"/>
                  </a:cubicBezTo>
                  <a:cubicBezTo>
                    <a:pt x="15187" y="7752"/>
                    <a:pt x="14908" y="7644"/>
                    <a:pt x="14629" y="7644"/>
                  </a:cubicBezTo>
                  <a:close/>
                  <a:moveTo>
                    <a:pt x="27290" y="2382"/>
                  </a:moveTo>
                  <a:cubicBezTo>
                    <a:pt x="20087" y="2382"/>
                    <a:pt x="13467" y="4823"/>
                    <a:pt x="10621" y="6025"/>
                  </a:cubicBezTo>
                  <a:cubicBezTo>
                    <a:pt x="10728" y="16860"/>
                    <a:pt x="11824" y="23325"/>
                    <a:pt x="14908" y="28314"/>
                  </a:cubicBezTo>
                  <a:cubicBezTo>
                    <a:pt x="16158" y="27814"/>
                    <a:pt x="17455" y="27409"/>
                    <a:pt x="18765" y="27075"/>
                  </a:cubicBezTo>
                  <a:cubicBezTo>
                    <a:pt x="18849" y="27040"/>
                    <a:pt x="18944" y="27016"/>
                    <a:pt x="19051" y="27004"/>
                  </a:cubicBezTo>
                  <a:lnTo>
                    <a:pt x="24945" y="21110"/>
                  </a:lnTo>
                  <a:lnTo>
                    <a:pt x="18456" y="14621"/>
                  </a:lnTo>
                  <a:cubicBezTo>
                    <a:pt x="18432" y="14657"/>
                    <a:pt x="18408" y="14693"/>
                    <a:pt x="18372" y="14741"/>
                  </a:cubicBezTo>
                  <a:cubicBezTo>
                    <a:pt x="18063" y="15193"/>
                    <a:pt x="17884" y="15955"/>
                    <a:pt x="17777" y="16360"/>
                  </a:cubicBezTo>
                  <a:cubicBezTo>
                    <a:pt x="17717" y="16657"/>
                    <a:pt x="17694" y="16741"/>
                    <a:pt x="17598" y="16836"/>
                  </a:cubicBezTo>
                  <a:cubicBezTo>
                    <a:pt x="17534" y="16900"/>
                    <a:pt x="17422" y="16945"/>
                    <a:pt x="17314" y="16945"/>
                  </a:cubicBezTo>
                  <a:cubicBezTo>
                    <a:pt x="17302" y="16945"/>
                    <a:pt x="17289" y="16944"/>
                    <a:pt x="17277" y="16943"/>
                  </a:cubicBezTo>
                  <a:cubicBezTo>
                    <a:pt x="17241" y="16919"/>
                    <a:pt x="17217" y="16919"/>
                    <a:pt x="17182" y="16907"/>
                  </a:cubicBezTo>
                  <a:lnTo>
                    <a:pt x="16205" y="16646"/>
                  </a:lnTo>
                  <a:cubicBezTo>
                    <a:pt x="16098" y="16610"/>
                    <a:pt x="16015" y="16550"/>
                    <a:pt x="15967" y="16443"/>
                  </a:cubicBezTo>
                  <a:cubicBezTo>
                    <a:pt x="15908" y="16348"/>
                    <a:pt x="15908" y="16241"/>
                    <a:pt x="15955" y="16134"/>
                  </a:cubicBezTo>
                  <a:cubicBezTo>
                    <a:pt x="16098" y="15776"/>
                    <a:pt x="16813" y="14098"/>
                    <a:pt x="17301" y="13455"/>
                  </a:cubicBezTo>
                  <a:cubicBezTo>
                    <a:pt x="17170" y="13324"/>
                    <a:pt x="17170" y="13133"/>
                    <a:pt x="17277" y="12978"/>
                  </a:cubicBezTo>
                  <a:lnTo>
                    <a:pt x="15039" y="10454"/>
                  </a:lnTo>
                  <a:cubicBezTo>
                    <a:pt x="15024" y="10456"/>
                    <a:pt x="15009" y="10457"/>
                    <a:pt x="14994" y="10457"/>
                  </a:cubicBezTo>
                  <a:cubicBezTo>
                    <a:pt x="14890" y="10457"/>
                    <a:pt x="14790" y="10420"/>
                    <a:pt x="14717" y="10347"/>
                  </a:cubicBezTo>
                  <a:lnTo>
                    <a:pt x="14562" y="10192"/>
                  </a:lnTo>
                  <a:cubicBezTo>
                    <a:pt x="14205" y="10180"/>
                    <a:pt x="13896" y="10038"/>
                    <a:pt x="13645" y="9776"/>
                  </a:cubicBezTo>
                  <a:cubicBezTo>
                    <a:pt x="13062" y="9204"/>
                    <a:pt x="13062" y="8275"/>
                    <a:pt x="13645" y="7692"/>
                  </a:cubicBezTo>
                  <a:cubicBezTo>
                    <a:pt x="13937" y="7406"/>
                    <a:pt x="14312" y="7263"/>
                    <a:pt x="14687" y="7263"/>
                  </a:cubicBezTo>
                  <a:cubicBezTo>
                    <a:pt x="15062" y="7263"/>
                    <a:pt x="15437" y="7406"/>
                    <a:pt x="15729" y="7692"/>
                  </a:cubicBezTo>
                  <a:cubicBezTo>
                    <a:pt x="15967" y="7954"/>
                    <a:pt x="16110" y="8275"/>
                    <a:pt x="16146" y="8621"/>
                  </a:cubicBezTo>
                  <a:lnTo>
                    <a:pt x="16289" y="8764"/>
                  </a:lnTo>
                  <a:cubicBezTo>
                    <a:pt x="16384" y="8859"/>
                    <a:pt x="16408" y="8978"/>
                    <a:pt x="16396" y="9097"/>
                  </a:cubicBezTo>
                  <a:lnTo>
                    <a:pt x="18932" y="11335"/>
                  </a:lnTo>
                  <a:cubicBezTo>
                    <a:pt x="18992" y="11286"/>
                    <a:pt x="19068" y="11262"/>
                    <a:pt x="19146" y="11262"/>
                  </a:cubicBezTo>
                  <a:cubicBezTo>
                    <a:pt x="19237" y="11262"/>
                    <a:pt x="19331" y="11295"/>
                    <a:pt x="19408" y="11359"/>
                  </a:cubicBezTo>
                  <a:cubicBezTo>
                    <a:pt x="20063" y="10871"/>
                    <a:pt x="21730" y="10157"/>
                    <a:pt x="22087" y="10002"/>
                  </a:cubicBezTo>
                  <a:cubicBezTo>
                    <a:pt x="22126" y="9992"/>
                    <a:pt x="22168" y="9986"/>
                    <a:pt x="22211" y="9986"/>
                  </a:cubicBezTo>
                  <a:cubicBezTo>
                    <a:pt x="22271" y="9986"/>
                    <a:pt x="22334" y="9998"/>
                    <a:pt x="22397" y="10026"/>
                  </a:cubicBezTo>
                  <a:cubicBezTo>
                    <a:pt x="22480" y="10061"/>
                    <a:pt x="22563" y="10157"/>
                    <a:pt x="22587" y="10264"/>
                  </a:cubicBezTo>
                  <a:lnTo>
                    <a:pt x="22861" y="11240"/>
                  </a:lnTo>
                  <a:cubicBezTo>
                    <a:pt x="22873" y="11276"/>
                    <a:pt x="22885" y="11300"/>
                    <a:pt x="22885" y="11335"/>
                  </a:cubicBezTo>
                  <a:cubicBezTo>
                    <a:pt x="22920" y="11454"/>
                    <a:pt x="22873" y="11573"/>
                    <a:pt x="22778" y="11657"/>
                  </a:cubicBezTo>
                  <a:cubicBezTo>
                    <a:pt x="22682" y="11752"/>
                    <a:pt x="22599" y="11764"/>
                    <a:pt x="22301" y="11835"/>
                  </a:cubicBezTo>
                  <a:cubicBezTo>
                    <a:pt x="21908" y="11943"/>
                    <a:pt x="21146" y="12121"/>
                    <a:pt x="20682" y="12431"/>
                  </a:cubicBezTo>
                  <a:cubicBezTo>
                    <a:pt x="20634" y="12443"/>
                    <a:pt x="20611" y="12478"/>
                    <a:pt x="20563" y="12502"/>
                  </a:cubicBezTo>
                  <a:lnTo>
                    <a:pt x="27052" y="18991"/>
                  </a:lnTo>
                  <a:lnTo>
                    <a:pt x="33541" y="12502"/>
                  </a:lnTo>
                  <a:cubicBezTo>
                    <a:pt x="33493" y="12490"/>
                    <a:pt x="33469" y="12466"/>
                    <a:pt x="33422" y="12431"/>
                  </a:cubicBezTo>
                  <a:cubicBezTo>
                    <a:pt x="32957" y="12121"/>
                    <a:pt x="32207" y="11943"/>
                    <a:pt x="31803" y="11835"/>
                  </a:cubicBezTo>
                  <a:cubicBezTo>
                    <a:pt x="31505" y="11776"/>
                    <a:pt x="31410" y="11752"/>
                    <a:pt x="31326" y="11657"/>
                  </a:cubicBezTo>
                  <a:cubicBezTo>
                    <a:pt x="31255" y="11585"/>
                    <a:pt x="31207" y="11454"/>
                    <a:pt x="31219" y="11335"/>
                  </a:cubicBezTo>
                  <a:cubicBezTo>
                    <a:pt x="31231" y="11300"/>
                    <a:pt x="31231" y="11276"/>
                    <a:pt x="31255" y="11240"/>
                  </a:cubicBezTo>
                  <a:lnTo>
                    <a:pt x="31517" y="10264"/>
                  </a:lnTo>
                  <a:cubicBezTo>
                    <a:pt x="31552" y="10157"/>
                    <a:pt x="31612" y="10061"/>
                    <a:pt x="31707" y="10026"/>
                  </a:cubicBezTo>
                  <a:cubicBezTo>
                    <a:pt x="31768" y="9992"/>
                    <a:pt x="31828" y="9977"/>
                    <a:pt x="31888" y="9977"/>
                  </a:cubicBezTo>
                  <a:cubicBezTo>
                    <a:pt x="31935" y="9977"/>
                    <a:pt x="31982" y="9986"/>
                    <a:pt x="32029" y="10002"/>
                  </a:cubicBezTo>
                  <a:cubicBezTo>
                    <a:pt x="32386" y="10157"/>
                    <a:pt x="34065" y="10871"/>
                    <a:pt x="34708" y="11359"/>
                  </a:cubicBezTo>
                  <a:cubicBezTo>
                    <a:pt x="34776" y="11290"/>
                    <a:pt x="34862" y="11258"/>
                    <a:pt x="34949" y="11258"/>
                  </a:cubicBezTo>
                  <a:cubicBezTo>
                    <a:pt x="35029" y="11258"/>
                    <a:pt x="35110" y="11284"/>
                    <a:pt x="35184" y="11335"/>
                  </a:cubicBezTo>
                  <a:lnTo>
                    <a:pt x="37708" y="9097"/>
                  </a:lnTo>
                  <a:cubicBezTo>
                    <a:pt x="37696" y="8978"/>
                    <a:pt x="37720" y="8859"/>
                    <a:pt x="37815" y="8764"/>
                  </a:cubicBezTo>
                  <a:lnTo>
                    <a:pt x="37958" y="8621"/>
                  </a:lnTo>
                  <a:cubicBezTo>
                    <a:pt x="37982" y="8264"/>
                    <a:pt x="38125" y="7954"/>
                    <a:pt x="38375" y="7692"/>
                  </a:cubicBezTo>
                  <a:cubicBezTo>
                    <a:pt x="38666" y="7406"/>
                    <a:pt x="39044" y="7263"/>
                    <a:pt x="39421" y="7263"/>
                  </a:cubicBezTo>
                  <a:cubicBezTo>
                    <a:pt x="39798" y="7263"/>
                    <a:pt x="40173" y="7406"/>
                    <a:pt x="40458" y="7692"/>
                  </a:cubicBezTo>
                  <a:cubicBezTo>
                    <a:pt x="41042" y="8275"/>
                    <a:pt x="41042" y="9204"/>
                    <a:pt x="40458" y="9776"/>
                  </a:cubicBezTo>
                  <a:cubicBezTo>
                    <a:pt x="40208" y="10014"/>
                    <a:pt x="39887" y="10169"/>
                    <a:pt x="39542" y="10192"/>
                  </a:cubicBezTo>
                  <a:lnTo>
                    <a:pt x="39387" y="10347"/>
                  </a:lnTo>
                  <a:cubicBezTo>
                    <a:pt x="39314" y="10420"/>
                    <a:pt x="39214" y="10457"/>
                    <a:pt x="39110" y="10457"/>
                  </a:cubicBezTo>
                  <a:cubicBezTo>
                    <a:pt x="39095" y="10457"/>
                    <a:pt x="39080" y="10456"/>
                    <a:pt x="39065" y="10454"/>
                  </a:cubicBezTo>
                  <a:lnTo>
                    <a:pt x="36827" y="12978"/>
                  </a:lnTo>
                  <a:cubicBezTo>
                    <a:pt x="36934" y="13121"/>
                    <a:pt x="36922" y="13324"/>
                    <a:pt x="36803" y="13455"/>
                  </a:cubicBezTo>
                  <a:cubicBezTo>
                    <a:pt x="37291" y="14109"/>
                    <a:pt x="38006" y="15776"/>
                    <a:pt x="38160" y="16134"/>
                  </a:cubicBezTo>
                  <a:cubicBezTo>
                    <a:pt x="38184" y="16241"/>
                    <a:pt x="38184" y="16348"/>
                    <a:pt x="38137" y="16443"/>
                  </a:cubicBezTo>
                  <a:cubicBezTo>
                    <a:pt x="38101" y="16538"/>
                    <a:pt x="38006" y="16610"/>
                    <a:pt x="37899" y="16646"/>
                  </a:cubicBezTo>
                  <a:lnTo>
                    <a:pt x="36922" y="16907"/>
                  </a:lnTo>
                  <a:cubicBezTo>
                    <a:pt x="36886" y="16919"/>
                    <a:pt x="36863" y="16943"/>
                    <a:pt x="36827" y="16943"/>
                  </a:cubicBezTo>
                  <a:cubicBezTo>
                    <a:pt x="36808" y="16947"/>
                    <a:pt x="36789" y="16949"/>
                    <a:pt x="36769" y="16949"/>
                  </a:cubicBezTo>
                  <a:cubicBezTo>
                    <a:pt x="36676" y="16949"/>
                    <a:pt x="36574" y="16905"/>
                    <a:pt x="36505" y="16836"/>
                  </a:cubicBezTo>
                  <a:cubicBezTo>
                    <a:pt x="36422" y="16729"/>
                    <a:pt x="36398" y="16657"/>
                    <a:pt x="36327" y="16360"/>
                  </a:cubicBezTo>
                  <a:cubicBezTo>
                    <a:pt x="36220" y="15955"/>
                    <a:pt x="36041" y="15193"/>
                    <a:pt x="35732" y="14741"/>
                  </a:cubicBezTo>
                  <a:cubicBezTo>
                    <a:pt x="35720" y="14693"/>
                    <a:pt x="35684" y="14657"/>
                    <a:pt x="35660" y="14621"/>
                  </a:cubicBezTo>
                  <a:lnTo>
                    <a:pt x="29171" y="21110"/>
                  </a:lnTo>
                  <a:lnTo>
                    <a:pt x="34934" y="26861"/>
                  </a:lnTo>
                  <a:cubicBezTo>
                    <a:pt x="36553" y="27230"/>
                    <a:pt x="38137" y="27718"/>
                    <a:pt x="39673" y="28314"/>
                  </a:cubicBezTo>
                  <a:cubicBezTo>
                    <a:pt x="42756" y="23325"/>
                    <a:pt x="43864" y="16872"/>
                    <a:pt x="43959" y="6025"/>
                  </a:cubicBezTo>
                  <a:cubicBezTo>
                    <a:pt x="41137" y="4823"/>
                    <a:pt x="34493" y="2382"/>
                    <a:pt x="27290" y="2382"/>
                  </a:cubicBezTo>
                  <a:close/>
                  <a:moveTo>
                    <a:pt x="27314" y="1"/>
                  </a:moveTo>
                  <a:cubicBezTo>
                    <a:pt x="16991" y="1"/>
                    <a:pt x="8157" y="4608"/>
                    <a:pt x="8157" y="4608"/>
                  </a:cubicBezTo>
                  <a:cubicBezTo>
                    <a:pt x="8157" y="16515"/>
                    <a:pt x="9169" y="23718"/>
                    <a:pt x="12562" y="29349"/>
                  </a:cubicBezTo>
                  <a:cubicBezTo>
                    <a:pt x="12979" y="29147"/>
                    <a:pt x="13419" y="28933"/>
                    <a:pt x="13872" y="28742"/>
                  </a:cubicBezTo>
                  <a:cubicBezTo>
                    <a:pt x="10717" y="23515"/>
                    <a:pt x="9633" y="16765"/>
                    <a:pt x="9585" y="5525"/>
                  </a:cubicBezTo>
                  <a:cubicBezTo>
                    <a:pt x="11919" y="4454"/>
                    <a:pt x="19182" y="1465"/>
                    <a:pt x="27290" y="1465"/>
                  </a:cubicBezTo>
                  <a:cubicBezTo>
                    <a:pt x="35386" y="1465"/>
                    <a:pt x="42649" y="4454"/>
                    <a:pt x="45007" y="5525"/>
                  </a:cubicBezTo>
                  <a:cubicBezTo>
                    <a:pt x="44947" y="16765"/>
                    <a:pt x="43864" y="23539"/>
                    <a:pt x="40720" y="28742"/>
                  </a:cubicBezTo>
                  <a:cubicBezTo>
                    <a:pt x="41161" y="28933"/>
                    <a:pt x="41625" y="29147"/>
                    <a:pt x="42054" y="29349"/>
                  </a:cubicBezTo>
                  <a:cubicBezTo>
                    <a:pt x="45435" y="23718"/>
                    <a:pt x="46459" y="16515"/>
                    <a:pt x="46459" y="4608"/>
                  </a:cubicBezTo>
                  <a:cubicBezTo>
                    <a:pt x="46459" y="4608"/>
                    <a:pt x="37625" y="1"/>
                    <a:pt x="27314" y="1"/>
                  </a:cubicBezTo>
                  <a:close/>
                  <a:moveTo>
                    <a:pt x="27266" y="35053"/>
                  </a:moveTo>
                  <a:cubicBezTo>
                    <a:pt x="25278" y="35100"/>
                    <a:pt x="23492" y="35303"/>
                    <a:pt x="21908" y="35636"/>
                  </a:cubicBezTo>
                  <a:cubicBezTo>
                    <a:pt x="23480" y="36838"/>
                    <a:pt x="25266" y="38041"/>
                    <a:pt x="27290" y="39339"/>
                  </a:cubicBezTo>
                  <a:cubicBezTo>
                    <a:pt x="29302" y="38077"/>
                    <a:pt x="31088" y="36850"/>
                    <a:pt x="32672" y="35648"/>
                  </a:cubicBezTo>
                  <a:cubicBezTo>
                    <a:pt x="31052" y="35326"/>
                    <a:pt x="29266" y="35100"/>
                    <a:pt x="27266" y="35053"/>
                  </a:cubicBezTo>
                  <a:close/>
                  <a:moveTo>
                    <a:pt x="20539" y="35981"/>
                  </a:moveTo>
                  <a:cubicBezTo>
                    <a:pt x="19944" y="36124"/>
                    <a:pt x="19396" y="36291"/>
                    <a:pt x="18872" y="36469"/>
                  </a:cubicBezTo>
                  <a:cubicBezTo>
                    <a:pt x="21194" y="38386"/>
                    <a:pt x="23956" y="40291"/>
                    <a:pt x="27290" y="42375"/>
                  </a:cubicBezTo>
                  <a:cubicBezTo>
                    <a:pt x="30624" y="40291"/>
                    <a:pt x="33410" y="38398"/>
                    <a:pt x="35720" y="36481"/>
                  </a:cubicBezTo>
                  <a:cubicBezTo>
                    <a:pt x="35184" y="36303"/>
                    <a:pt x="34636" y="36136"/>
                    <a:pt x="34053" y="35981"/>
                  </a:cubicBezTo>
                  <a:cubicBezTo>
                    <a:pt x="32136" y="37505"/>
                    <a:pt x="29886" y="39029"/>
                    <a:pt x="27290" y="40660"/>
                  </a:cubicBezTo>
                  <a:cubicBezTo>
                    <a:pt x="24706" y="39029"/>
                    <a:pt x="22456" y="37505"/>
                    <a:pt x="20539" y="35981"/>
                  </a:cubicBezTo>
                  <a:close/>
                  <a:moveTo>
                    <a:pt x="2" y="46768"/>
                  </a:move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2" y="46768"/>
                    <a:pt x="2" y="46768"/>
                  </a:cubicBezTo>
                  <a:close/>
                  <a:moveTo>
                    <a:pt x="27290" y="26897"/>
                  </a:moveTo>
                  <a:cubicBezTo>
                    <a:pt x="25599" y="26909"/>
                    <a:pt x="24004" y="27028"/>
                    <a:pt x="22504" y="27242"/>
                  </a:cubicBezTo>
                  <a:cubicBezTo>
                    <a:pt x="21670" y="27349"/>
                    <a:pt x="18539" y="28040"/>
                    <a:pt x="18539" y="28040"/>
                  </a:cubicBezTo>
                  <a:cubicBezTo>
                    <a:pt x="13407" y="29433"/>
                    <a:pt x="9609" y="31814"/>
                    <a:pt x="7026" y="33838"/>
                  </a:cubicBezTo>
                  <a:cubicBezTo>
                    <a:pt x="3136" y="36961"/>
                    <a:pt x="1919" y="39268"/>
                    <a:pt x="1790" y="39268"/>
                  </a:cubicBezTo>
                  <a:cubicBezTo>
                    <a:pt x="1789" y="39268"/>
                    <a:pt x="1788" y="39268"/>
                    <a:pt x="1787" y="39267"/>
                  </a:cubicBezTo>
                  <a:lnTo>
                    <a:pt x="1787" y="39267"/>
                  </a:lnTo>
                  <a:cubicBezTo>
                    <a:pt x="2335" y="39791"/>
                    <a:pt x="2906" y="40291"/>
                    <a:pt x="3454" y="40815"/>
                  </a:cubicBezTo>
                  <a:cubicBezTo>
                    <a:pt x="3097" y="41280"/>
                    <a:pt x="2763" y="41732"/>
                    <a:pt x="2454" y="42196"/>
                  </a:cubicBezTo>
                  <a:cubicBezTo>
                    <a:pt x="855" y="44536"/>
                    <a:pt x="34" y="46736"/>
                    <a:pt x="2" y="46768"/>
                  </a:cubicBezTo>
                  <a:lnTo>
                    <a:pt x="2" y="46768"/>
                  </a:lnTo>
                  <a:cubicBezTo>
                    <a:pt x="1418" y="46482"/>
                    <a:pt x="2811" y="46316"/>
                    <a:pt x="4168" y="46256"/>
                  </a:cubicBezTo>
                  <a:cubicBezTo>
                    <a:pt x="4763" y="47697"/>
                    <a:pt x="5466" y="49078"/>
                    <a:pt x="6216" y="50364"/>
                  </a:cubicBezTo>
                  <a:cubicBezTo>
                    <a:pt x="6728" y="48971"/>
                    <a:pt x="8121" y="46530"/>
                    <a:pt x="9645" y="44708"/>
                  </a:cubicBezTo>
                  <a:cubicBezTo>
                    <a:pt x="11133" y="42851"/>
                    <a:pt x="12741" y="41613"/>
                    <a:pt x="12705" y="41601"/>
                  </a:cubicBezTo>
                  <a:lnTo>
                    <a:pt x="12705" y="41601"/>
                  </a:lnTo>
                  <a:cubicBezTo>
                    <a:pt x="10836" y="42208"/>
                    <a:pt x="8955" y="43077"/>
                    <a:pt x="7133" y="44232"/>
                  </a:cubicBezTo>
                  <a:lnTo>
                    <a:pt x="7133" y="44232"/>
                  </a:lnTo>
                  <a:cubicBezTo>
                    <a:pt x="7229" y="44171"/>
                    <a:pt x="7683" y="42956"/>
                    <a:pt x="10359" y="40422"/>
                  </a:cubicBezTo>
                  <a:cubicBezTo>
                    <a:pt x="13062" y="38077"/>
                    <a:pt x="18098" y="34398"/>
                    <a:pt x="27278" y="34183"/>
                  </a:cubicBezTo>
                  <a:cubicBezTo>
                    <a:pt x="36458" y="34398"/>
                    <a:pt x="41482" y="38077"/>
                    <a:pt x="44197" y="40422"/>
                  </a:cubicBezTo>
                  <a:cubicBezTo>
                    <a:pt x="46745" y="42815"/>
                    <a:pt x="47281" y="44042"/>
                    <a:pt x="47412" y="44220"/>
                  </a:cubicBezTo>
                  <a:cubicBezTo>
                    <a:pt x="45602" y="43054"/>
                    <a:pt x="43721" y="42208"/>
                    <a:pt x="41851" y="41601"/>
                  </a:cubicBezTo>
                  <a:lnTo>
                    <a:pt x="41851" y="41601"/>
                  </a:lnTo>
                  <a:cubicBezTo>
                    <a:pt x="41816" y="41613"/>
                    <a:pt x="43423" y="42851"/>
                    <a:pt x="44911" y="44708"/>
                  </a:cubicBezTo>
                  <a:cubicBezTo>
                    <a:pt x="46447" y="46530"/>
                    <a:pt x="47852" y="48983"/>
                    <a:pt x="48340" y="50364"/>
                  </a:cubicBezTo>
                  <a:cubicBezTo>
                    <a:pt x="49114" y="49066"/>
                    <a:pt x="49793" y="47685"/>
                    <a:pt x="50388" y="46244"/>
                  </a:cubicBezTo>
                  <a:cubicBezTo>
                    <a:pt x="51757" y="46304"/>
                    <a:pt x="53150" y="46471"/>
                    <a:pt x="54555" y="46744"/>
                  </a:cubicBezTo>
                  <a:cubicBezTo>
                    <a:pt x="54556" y="46745"/>
                    <a:pt x="54556" y="46745"/>
                    <a:pt x="54556" y="46745"/>
                  </a:cubicBezTo>
                  <a:cubicBezTo>
                    <a:pt x="54562" y="46745"/>
                    <a:pt x="53741" y="44541"/>
                    <a:pt x="52138" y="42196"/>
                  </a:cubicBezTo>
                  <a:cubicBezTo>
                    <a:pt x="51841" y="41732"/>
                    <a:pt x="51495" y="41280"/>
                    <a:pt x="51138" y="40815"/>
                  </a:cubicBezTo>
                  <a:cubicBezTo>
                    <a:pt x="51686" y="40291"/>
                    <a:pt x="52257" y="39791"/>
                    <a:pt x="52805" y="39267"/>
                  </a:cubicBezTo>
                  <a:lnTo>
                    <a:pt x="52805" y="39267"/>
                  </a:lnTo>
                  <a:cubicBezTo>
                    <a:pt x="52804" y="39268"/>
                    <a:pt x="52803" y="39268"/>
                    <a:pt x="52802" y="39268"/>
                  </a:cubicBezTo>
                  <a:cubicBezTo>
                    <a:pt x="52673" y="39268"/>
                    <a:pt x="51456" y="36961"/>
                    <a:pt x="47566" y="33838"/>
                  </a:cubicBezTo>
                  <a:cubicBezTo>
                    <a:pt x="44876" y="31731"/>
                    <a:pt x="40863" y="29230"/>
                    <a:pt x="35410" y="27885"/>
                  </a:cubicBezTo>
                  <a:cubicBezTo>
                    <a:pt x="35410" y="27885"/>
                    <a:pt x="32445" y="27266"/>
                    <a:pt x="31541" y="27171"/>
                  </a:cubicBezTo>
                  <a:cubicBezTo>
                    <a:pt x="30195" y="27004"/>
                    <a:pt x="28778" y="26897"/>
                    <a:pt x="27290" y="268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>
            <a:off x="7050" y="2116675"/>
            <a:ext cx="9144000" cy="3027000"/>
          </a:xfrm>
          <a:prstGeom prst="rect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Tiêu đề 10"/>
          <p:cNvSpPr>
            <a:spLocks noGrp="1"/>
          </p:cNvSpPr>
          <p:nvPr>
            <p:ph type="title"/>
          </p:nvPr>
        </p:nvSpPr>
        <p:spPr>
          <a:xfrm>
            <a:off x="2040424" y="985901"/>
            <a:ext cx="7717500" cy="572700"/>
          </a:xfrm>
        </p:spPr>
        <p:txBody>
          <a:bodyPr/>
          <a:lstStyle/>
          <a:p>
            <a:r>
              <a:rPr lang="en-GB" dirty="0"/>
              <a:t>04. Design &amp; New features</a:t>
            </a:r>
            <a:endParaRPr lang="vi-VN" dirty="0"/>
          </a:p>
        </p:txBody>
      </p:sp>
      <p:sp>
        <p:nvSpPr>
          <p:cNvPr id="16" name="Hộp Văn bản 15"/>
          <p:cNvSpPr txBox="1"/>
          <p:nvPr/>
        </p:nvSpPr>
        <p:spPr>
          <a:xfrm>
            <a:off x="2040424" y="2101435"/>
            <a:ext cx="5451475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orben" panose="020F0503020000020004" charset="0"/>
              </a:rPr>
              <a:t>Keyboard control for movement and attack.</a:t>
            </a:r>
            <a:endParaRPr lang="en-US" sz="1800" dirty="0">
              <a:effectLst/>
              <a:latin typeface="Corben" panose="020F05030200000200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orben" panose="020F0503020000020004" charset="0"/>
              </a:rPr>
              <a:t>Slashing move until hitting tiles.</a:t>
            </a:r>
            <a:endParaRPr lang="en-US" sz="1800" dirty="0">
              <a:effectLst/>
              <a:latin typeface="Corben" panose="020F05030200000200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orben" panose="020F0503020000020004" charset="0"/>
              </a:rPr>
              <a:t>Tutorial at the start.</a:t>
            </a:r>
            <a:endParaRPr lang="en-US" sz="1800" dirty="0">
              <a:effectLst/>
              <a:latin typeface="Corben" panose="020F05030200000200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orben" panose="020F0503020000020004" charset="0"/>
              </a:rPr>
              <a:t>Bosses at the end.</a:t>
            </a:r>
            <a:endParaRPr lang="en-US" sz="1800" dirty="0">
              <a:effectLst/>
              <a:latin typeface="Corben" panose="020F05030200000200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orben" panose="020F0503020000020004" charset="0"/>
              </a:rPr>
              <a:t>Jumping costs energy.</a:t>
            </a:r>
            <a:endParaRPr lang="en-US" sz="1800" dirty="0">
              <a:effectLst/>
              <a:latin typeface="Corben" panose="020F0503020000020004" charset="0"/>
            </a:endParaRPr>
          </a:p>
          <a:p>
            <a:b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sz="1400" dirty="0">
                <a:latin typeface="Corbel" panose="020B050302020402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tx1"/>
              </a:solidFill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43" descr="A picture containing screenshot, colorfulness, graphics, squar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344157">
            <a:off x="260365" y="3630175"/>
            <a:ext cx="1008733" cy="1551896"/>
          </a:xfrm>
          <a:prstGeom prst="rect">
            <a:avLst/>
          </a:prstGeom>
        </p:spPr>
      </p:pic>
      <p:grpSp>
        <p:nvGrpSpPr>
          <p:cNvPr id="12" name="Google Shape;16508;p61"/>
          <p:cNvGrpSpPr/>
          <p:nvPr/>
        </p:nvGrpSpPr>
        <p:grpSpPr>
          <a:xfrm>
            <a:off x="7444875" y="170326"/>
            <a:ext cx="1414591" cy="1613911"/>
            <a:chOff x="2147925" y="2934100"/>
            <a:chExt cx="530200" cy="529825"/>
          </a:xfrm>
        </p:grpSpPr>
        <p:sp>
          <p:nvSpPr>
            <p:cNvPr id="13" name="Google Shape;16509;p61"/>
            <p:cNvSpPr/>
            <p:nvPr/>
          </p:nvSpPr>
          <p:spPr>
            <a:xfrm>
              <a:off x="2147925" y="293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6510;p61"/>
            <p:cNvSpPr/>
            <p:nvPr/>
          </p:nvSpPr>
          <p:spPr>
            <a:xfrm>
              <a:off x="2183200" y="293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6511;p61"/>
            <p:cNvSpPr/>
            <p:nvPr/>
          </p:nvSpPr>
          <p:spPr>
            <a:xfrm>
              <a:off x="2147925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6512;p61"/>
            <p:cNvSpPr/>
            <p:nvPr/>
          </p:nvSpPr>
          <p:spPr>
            <a:xfrm>
              <a:off x="2183200" y="296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6513;p61"/>
            <p:cNvSpPr/>
            <p:nvPr/>
          </p:nvSpPr>
          <p:spPr>
            <a:xfrm>
              <a:off x="2218450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6514;p61"/>
            <p:cNvSpPr/>
            <p:nvPr/>
          </p:nvSpPr>
          <p:spPr>
            <a:xfrm>
              <a:off x="2183200" y="300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6515;p61"/>
            <p:cNvSpPr/>
            <p:nvPr/>
          </p:nvSpPr>
          <p:spPr>
            <a:xfrm>
              <a:off x="2218450" y="300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6516;p61"/>
            <p:cNvSpPr/>
            <p:nvPr/>
          </p:nvSpPr>
          <p:spPr>
            <a:xfrm>
              <a:off x="2253725" y="3004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6517;p61"/>
            <p:cNvSpPr/>
            <p:nvPr/>
          </p:nvSpPr>
          <p:spPr>
            <a:xfrm>
              <a:off x="2218450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6518;p61"/>
            <p:cNvSpPr/>
            <p:nvPr/>
          </p:nvSpPr>
          <p:spPr>
            <a:xfrm>
              <a:off x="2253725" y="3039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6519;p61"/>
            <p:cNvSpPr/>
            <p:nvPr/>
          </p:nvSpPr>
          <p:spPr>
            <a:xfrm>
              <a:off x="2289375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6520;p61"/>
            <p:cNvSpPr/>
            <p:nvPr/>
          </p:nvSpPr>
          <p:spPr>
            <a:xfrm>
              <a:off x="2253725" y="3075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6521;p61"/>
            <p:cNvSpPr/>
            <p:nvPr/>
          </p:nvSpPr>
          <p:spPr>
            <a:xfrm>
              <a:off x="2289375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6522;p61"/>
            <p:cNvSpPr/>
            <p:nvPr/>
          </p:nvSpPr>
          <p:spPr>
            <a:xfrm>
              <a:off x="2324650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6523;p61"/>
            <p:cNvSpPr/>
            <p:nvPr/>
          </p:nvSpPr>
          <p:spPr>
            <a:xfrm>
              <a:off x="2289375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6524;p61"/>
            <p:cNvSpPr/>
            <p:nvPr/>
          </p:nvSpPr>
          <p:spPr>
            <a:xfrm>
              <a:off x="2324650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6525;p61"/>
            <p:cNvSpPr/>
            <p:nvPr/>
          </p:nvSpPr>
          <p:spPr>
            <a:xfrm>
              <a:off x="2359925" y="31108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6526;p61"/>
            <p:cNvSpPr/>
            <p:nvPr/>
          </p:nvSpPr>
          <p:spPr>
            <a:xfrm>
              <a:off x="2324650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6527;p61"/>
            <p:cNvSpPr/>
            <p:nvPr/>
          </p:nvSpPr>
          <p:spPr>
            <a:xfrm>
              <a:off x="2359925" y="3146100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6528;p61"/>
            <p:cNvSpPr/>
            <p:nvPr/>
          </p:nvSpPr>
          <p:spPr>
            <a:xfrm>
              <a:off x="2395175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6529;p61"/>
            <p:cNvSpPr/>
            <p:nvPr/>
          </p:nvSpPr>
          <p:spPr>
            <a:xfrm>
              <a:off x="2359925" y="31813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6530;p61"/>
            <p:cNvSpPr/>
            <p:nvPr/>
          </p:nvSpPr>
          <p:spPr>
            <a:xfrm>
              <a:off x="2395175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6531;p61"/>
            <p:cNvSpPr/>
            <p:nvPr/>
          </p:nvSpPr>
          <p:spPr>
            <a:xfrm>
              <a:off x="2430450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6532;p61"/>
            <p:cNvSpPr/>
            <p:nvPr/>
          </p:nvSpPr>
          <p:spPr>
            <a:xfrm>
              <a:off x="2395175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6533;p61"/>
            <p:cNvSpPr/>
            <p:nvPr/>
          </p:nvSpPr>
          <p:spPr>
            <a:xfrm>
              <a:off x="2430450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6534;p61"/>
            <p:cNvSpPr/>
            <p:nvPr/>
          </p:nvSpPr>
          <p:spPr>
            <a:xfrm>
              <a:off x="2465725" y="3216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6535;p61"/>
            <p:cNvSpPr/>
            <p:nvPr/>
          </p:nvSpPr>
          <p:spPr>
            <a:xfrm>
              <a:off x="243045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6536;p61"/>
            <p:cNvSpPr/>
            <p:nvPr/>
          </p:nvSpPr>
          <p:spPr>
            <a:xfrm>
              <a:off x="2465725" y="3251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6537;p61"/>
            <p:cNvSpPr/>
            <p:nvPr/>
          </p:nvSpPr>
          <p:spPr>
            <a:xfrm>
              <a:off x="2501375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6538;p61"/>
            <p:cNvSpPr/>
            <p:nvPr/>
          </p:nvSpPr>
          <p:spPr>
            <a:xfrm>
              <a:off x="257190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2" y="1427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16539;p61"/>
            <p:cNvSpPr/>
            <p:nvPr/>
          </p:nvSpPr>
          <p:spPr>
            <a:xfrm>
              <a:off x="2465725" y="3287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16540;p61"/>
            <p:cNvSpPr/>
            <p:nvPr/>
          </p:nvSpPr>
          <p:spPr>
            <a:xfrm>
              <a:off x="2501375" y="3287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16541;p61"/>
            <p:cNvSpPr/>
            <p:nvPr/>
          </p:nvSpPr>
          <p:spPr>
            <a:xfrm>
              <a:off x="2536650" y="32875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16542;p61"/>
            <p:cNvSpPr/>
            <p:nvPr/>
          </p:nvSpPr>
          <p:spPr>
            <a:xfrm>
              <a:off x="2501375" y="332282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6543;p61"/>
            <p:cNvSpPr/>
            <p:nvPr/>
          </p:nvSpPr>
          <p:spPr>
            <a:xfrm>
              <a:off x="2536650" y="332282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16544;p61"/>
            <p:cNvSpPr/>
            <p:nvPr/>
          </p:nvSpPr>
          <p:spPr>
            <a:xfrm>
              <a:off x="2465725" y="335807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16545;p61"/>
            <p:cNvSpPr/>
            <p:nvPr/>
          </p:nvSpPr>
          <p:spPr>
            <a:xfrm>
              <a:off x="2571900" y="335807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16546;p61"/>
            <p:cNvSpPr/>
            <p:nvPr/>
          </p:nvSpPr>
          <p:spPr>
            <a:xfrm>
              <a:off x="2607175" y="3393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16547;p61"/>
            <p:cNvSpPr/>
            <p:nvPr/>
          </p:nvSpPr>
          <p:spPr>
            <a:xfrm>
              <a:off x="2642450" y="3428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16548;p61"/>
            <p:cNvSpPr/>
            <p:nvPr/>
          </p:nvSpPr>
          <p:spPr>
            <a:xfrm>
              <a:off x="2147925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16549;p61"/>
            <p:cNvSpPr/>
            <p:nvPr/>
          </p:nvSpPr>
          <p:spPr>
            <a:xfrm>
              <a:off x="2218450" y="31461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16550;p61"/>
            <p:cNvSpPr/>
            <p:nvPr/>
          </p:nvSpPr>
          <p:spPr>
            <a:xfrm>
              <a:off x="2183200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16551;p61"/>
            <p:cNvSpPr/>
            <p:nvPr/>
          </p:nvSpPr>
          <p:spPr>
            <a:xfrm>
              <a:off x="2165550" y="31813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16552;p61"/>
            <p:cNvSpPr/>
            <p:nvPr/>
          </p:nvSpPr>
          <p:spPr>
            <a:xfrm>
              <a:off x="2200825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16553;p61"/>
            <p:cNvSpPr/>
            <p:nvPr/>
          </p:nvSpPr>
          <p:spPr>
            <a:xfrm>
              <a:off x="2183200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16554;p61"/>
            <p:cNvSpPr/>
            <p:nvPr/>
          </p:nvSpPr>
          <p:spPr>
            <a:xfrm>
              <a:off x="2147925" y="32166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16555;p61"/>
            <p:cNvSpPr/>
            <p:nvPr/>
          </p:nvSpPr>
          <p:spPr>
            <a:xfrm>
              <a:off x="2218450" y="32166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16556;p61"/>
            <p:cNvSpPr/>
            <p:nvPr/>
          </p:nvSpPr>
          <p:spPr>
            <a:xfrm>
              <a:off x="2501375" y="31284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16557;p61"/>
            <p:cNvSpPr/>
            <p:nvPr/>
          </p:nvSpPr>
          <p:spPr>
            <a:xfrm>
              <a:off x="2571900" y="31284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16558;p61"/>
            <p:cNvSpPr/>
            <p:nvPr/>
          </p:nvSpPr>
          <p:spPr>
            <a:xfrm>
              <a:off x="2536650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16559;p61"/>
            <p:cNvSpPr/>
            <p:nvPr/>
          </p:nvSpPr>
          <p:spPr>
            <a:xfrm>
              <a:off x="2519000" y="31637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16560;p61"/>
            <p:cNvSpPr/>
            <p:nvPr/>
          </p:nvSpPr>
          <p:spPr>
            <a:xfrm>
              <a:off x="2554275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16561;p61"/>
            <p:cNvSpPr/>
            <p:nvPr/>
          </p:nvSpPr>
          <p:spPr>
            <a:xfrm>
              <a:off x="2536650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16562;p61"/>
            <p:cNvSpPr/>
            <p:nvPr/>
          </p:nvSpPr>
          <p:spPr>
            <a:xfrm>
              <a:off x="2501375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16563;p61"/>
            <p:cNvSpPr/>
            <p:nvPr/>
          </p:nvSpPr>
          <p:spPr>
            <a:xfrm>
              <a:off x="2571900" y="31990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28" name="Picture 49" descr="A pixelated image of a person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77560">
            <a:off x="7586014" y="3532972"/>
            <a:ext cx="1245365" cy="1696375"/>
          </a:xfrm>
          <a:prstGeom prst="rect">
            <a:avLst/>
          </a:prstGeom>
        </p:spPr>
      </p:pic>
      <p:grpSp>
        <p:nvGrpSpPr>
          <p:cNvPr id="329" name="Google Shape;16329;p61"/>
          <p:cNvGrpSpPr/>
          <p:nvPr/>
        </p:nvGrpSpPr>
        <p:grpSpPr>
          <a:xfrm>
            <a:off x="-3267529" y="-275771"/>
            <a:ext cx="2139866" cy="2892383"/>
            <a:chOff x="2198946" y="1668078"/>
            <a:chExt cx="477169" cy="737174"/>
          </a:xfrm>
        </p:grpSpPr>
        <p:sp>
          <p:nvSpPr>
            <p:cNvPr id="330" name="Google Shape;16330;p61"/>
            <p:cNvSpPr/>
            <p:nvPr/>
          </p:nvSpPr>
          <p:spPr>
            <a:xfrm>
              <a:off x="2198946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16331;p61"/>
            <p:cNvSpPr/>
            <p:nvPr/>
          </p:nvSpPr>
          <p:spPr>
            <a:xfrm>
              <a:off x="2241842" y="1668078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16332;p61"/>
            <p:cNvSpPr/>
            <p:nvPr/>
          </p:nvSpPr>
          <p:spPr>
            <a:xfrm>
              <a:off x="2285577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16333;p61"/>
            <p:cNvSpPr/>
            <p:nvPr/>
          </p:nvSpPr>
          <p:spPr>
            <a:xfrm>
              <a:off x="2328474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16334;p61"/>
            <p:cNvSpPr/>
            <p:nvPr/>
          </p:nvSpPr>
          <p:spPr>
            <a:xfrm>
              <a:off x="2372264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16335;p61"/>
            <p:cNvSpPr/>
            <p:nvPr/>
          </p:nvSpPr>
          <p:spPr>
            <a:xfrm>
              <a:off x="2415160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16336;p61"/>
            <p:cNvSpPr/>
            <p:nvPr/>
          </p:nvSpPr>
          <p:spPr>
            <a:xfrm>
              <a:off x="2458951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16337;p61"/>
            <p:cNvSpPr/>
            <p:nvPr/>
          </p:nvSpPr>
          <p:spPr>
            <a:xfrm>
              <a:off x="2502741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16338;p61"/>
            <p:cNvSpPr/>
            <p:nvPr/>
          </p:nvSpPr>
          <p:spPr>
            <a:xfrm>
              <a:off x="2545638" y="1668078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16339;p61"/>
            <p:cNvSpPr/>
            <p:nvPr/>
          </p:nvSpPr>
          <p:spPr>
            <a:xfrm>
              <a:off x="2589372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16340;p61"/>
            <p:cNvSpPr/>
            <p:nvPr/>
          </p:nvSpPr>
          <p:spPr>
            <a:xfrm>
              <a:off x="2198946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16341;p61"/>
            <p:cNvSpPr/>
            <p:nvPr/>
          </p:nvSpPr>
          <p:spPr>
            <a:xfrm>
              <a:off x="2241842" y="1711813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16342;p61"/>
            <p:cNvSpPr/>
            <p:nvPr/>
          </p:nvSpPr>
          <p:spPr>
            <a:xfrm>
              <a:off x="2285577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16343;p61"/>
            <p:cNvSpPr/>
            <p:nvPr/>
          </p:nvSpPr>
          <p:spPr>
            <a:xfrm>
              <a:off x="2328474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16344;p61"/>
            <p:cNvSpPr/>
            <p:nvPr/>
          </p:nvSpPr>
          <p:spPr>
            <a:xfrm>
              <a:off x="2372264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16345;p61"/>
            <p:cNvSpPr/>
            <p:nvPr/>
          </p:nvSpPr>
          <p:spPr>
            <a:xfrm>
              <a:off x="2415160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16346;p61"/>
            <p:cNvSpPr/>
            <p:nvPr/>
          </p:nvSpPr>
          <p:spPr>
            <a:xfrm>
              <a:off x="2458951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16347;p61"/>
            <p:cNvSpPr/>
            <p:nvPr/>
          </p:nvSpPr>
          <p:spPr>
            <a:xfrm>
              <a:off x="2502741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16348;p61"/>
            <p:cNvSpPr/>
            <p:nvPr/>
          </p:nvSpPr>
          <p:spPr>
            <a:xfrm>
              <a:off x="2545638" y="1711813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16349;p61"/>
            <p:cNvSpPr/>
            <p:nvPr/>
          </p:nvSpPr>
          <p:spPr>
            <a:xfrm>
              <a:off x="2589372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16350;p61"/>
            <p:cNvSpPr/>
            <p:nvPr/>
          </p:nvSpPr>
          <p:spPr>
            <a:xfrm>
              <a:off x="2198946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16351;p61"/>
            <p:cNvSpPr/>
            <p:nvPr/>
          </p:nvSpPr>
          <p:spPr>
            <a:xfrm>
              <a:off x="2241842" y="175470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16352;p61"/>
            <p:cNvSpPr/>
            <p:nvPr/>
          </p:nvSpPr>
          <p:spPr>
            <a:xfrm>
              <a:off x="2285577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16353;p61"/>
            <p:cNvSpPr/>
            <p:nvPr/>
          </p:nvSpPr>
          <p:spPr>
            <a:xfrm>
              <a:off x="2328474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16354;p61"/>
            <p:cNvSpPr/>
            <p:nvPr/>
          </p:nvSpPr>
          <p:spPr>
            <a:xfrm>
              <a:off x="2372264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16355;p61"/>
            <p:cNvSpPr/>
            <p:nvPr/>
          </p:nvSpPr>
          <p:spPr>
            <a:xfrm>
              <a:off x="2415160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16356;p61"/>
            <p:cNvSpPr/>
            <p:nvPr/>
          </p:nvSpPr>
          <p:spPr>
            <a:xfrm>
              <a:off x="2458951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16357;p61"/>
            <p:cNvSpPr/>
            <p:nvPr/>
          </p:nvSpPr>
          <p:spPr>
            <a:xfrm>
              <a:off x="2502741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16358;p61"/>
            <p:cNvSpPr/>
            <p:nvPr/>
          </p:nvSpPr>
          <p:spPr>
            <a:xfrm>
              <a:off x="2545638" y="175470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16359;p61"/>
            <p:cNvSpPr/>
            <p:nvPr/>
          </p:nvSpPr>
          <p:spPr>
            <a:xfrm>
              <a:off x="2589372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16360;p61"/>
            <p:cNvSpPr/>
            <p:nvPr/>
          </p:nvSpPr>
          <p:spPr>
            <a:xfrm>
              <a:off x="2198946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16361;p61"/>
            <p:cNvSpPr/>
            <p:nvPr/>
          </p:nvSpPr>
          <p:spPr>
            <a:xfrm>
              <a:off x="2241842" y="1798500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16362;p61"/>
            <p:cNvSpPr/>
            <p:nvPr/>
          </p:nvSpPr>
          <p:spPr>
            <a:xfrm>
              <a:off x="2285577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16363;p61"/>
            <p:cNvSpPr/>
            <p:nvPr/>
          </p:nvSpPr>
          <p:spPr>
            <a:xfrm>
              <a:off x="2328474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16364;p61"/>
            <p:cNvSpPr/>
            <p:nvPr/>
          </p:nvSpPr>
          <p:spPr>
            <a:xfrm>
              <a:off x="2372264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16365;p61"/>
            <p:cNvSpPr/>
            <p:nvPr/>
          </p:nvSpPr>
          <p:spPr>
            <a:xfrm>
              <a:off x="2415160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16366;p61"/>
            <p:cNvSpPr/>
            <p:nvPr/>
          </p:nvSpPr>
          <p:spPr>
            <a:xfrm>
              <a:off x="2458951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16367;p61"/>
            <p:cNvSpPr/>
            <p:nvPr/>
          </p:nvSpPr>
          <p:spPr>
            <a:xfrm>
              <a:off x="2502741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16368;p61"/>
            <p:cNvSpPr/>
            <p:nvPr/>
          </p:nvSpPr>
          <p:spPr>
            <a:xfrm>
              <a:off x="2545638" y="1798500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16369;p61"/>
            <p:cNvSpPr/>
            <p:nvPr/>
          </p:nvSpPr>
          <p:spPr>
            <a:xfrm>
              <a:off x="2589372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16370;p61"/>
            <p:cNvSpPr/>
            <p:nvPr/>
          </p:nvSpPr>
          <p:spPr>
            <a:xfrm>
              <a:off x="2198946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16371;p61"/>
            <p:cNvSpPr/>
            <p:nvPr/>
          </p:nvSpPr>
          <p:spPr>
            <a:xfrm>
              <a:off x="2241842" y="1841396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16372;p61"/>
            <p:cNvSpPr/>
            <p:nvPr/>
          </p:nvSpPr>
          <p:spPr>
            <a:xfrm>
              <a:off x="2285577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16373;p61"/>
            <p:cNvSpPr/>
            <p:nvPr/>
          </p:nvSpPr>
          <p:spPr>
            <a:xfrm>
              <a:off x="2328474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16374;p61"/>
            <p:cNvSpPr/>
            <p:nvPr/>
          </p:nvSpPr>
          <p:spPr>
            <a:xfrm>
              <a:off x="2372264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16375;p61"/>
            <p:cNvSpPr/>
            <p:nvPr/>
          </p:nvSpPr>
          <p:spPr>
            <a:xfrm>
              <a:off x="2415160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16376;p61"/>
            <p:cNvSpPr/>
            <p:nvPr/>
          </p:nvSpPr>
          <p:spPr>
            <a:xfrm>
              <a:off x="2458951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16377;p61"/>
            <p:cNvSpPr/>
            <p:nvPr/>
          </p:nvSpPr>
          <p:spPr>
            <a:xfrm>
              <a:off x="2502741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16378;p61"/>
            <p:cNvSpPr/>
            <p:nvPr/>
          </p:nvSpPr>
          <p:spPr>
            <a:xfrm>
              <a:off x="2545638" y="1841396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16379;p61"/>
            <p:cNvSpPr/>
            <p:nvPr/>
          </p:nvSpPr>
          <p:spPr>
            <a:xfrm>
              <a:off x="2589372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16380;p61"/>
            <p:cNvSpPr/>
            <p:nvPr/>
          </p:nvSpPr>
          <p:spPr>
            <a:xfrm>
              <a:off x="2198946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16381;p61"/>
            <p:cNvSpPr/>
            <p:nvPr/>
          </p:nvSpPr>
          <p:spPr>
            <a:xfrm>
              <a:off x="2241842" y="1885187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16382;p61"/>
            <p:cNvSpPr/>
            <p:nvPr/>
          </p:nvSpPr>
          <p:spPr>
            <a:xfrm>
              <a:off x="2285577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16383;p61"/>
            <p:cNvSpPr/>
            <p:nvPr/>
          </p:nvSpPr>
          <p:spPr>
            <a:xfrm>
              <a:off x="2328474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16384;p61"/>
            <p:cNvSpPr/>
            <p:nvPr/>
          </p:nvSpPr>
          <p:spPr>
            <a:xfrm>
              <a:off x="2372264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16385;p61"/>
            <p:cNvSpPr/>
            <p:nvPr/>
          </p:nvSpPr>
          <p:spPr>
            <a:xfrm>
              <a:off x="2415160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16386;p61"/>
            <p:cNvSpPr/>
            <p:nvPr/>
          </p:nvSpPr>
          <p:spPr>
            <a:xfrm>
              <a:off x="2458951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16387;p61"/>
            <p:cNvSpPr/>
            <p:nvPr/>
          </p:nvSpPr>
          <p:spPr>
            <a:xfrm>
              <a:off x="2502741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16388;p61"/>
            <p:cNvSpPr/>
            <p:nvPr/>
          </p:nvSpPr>
          <p:spPr>
            <a:xfrm>
              <a:off x="2545638" y="1885187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16389;p61"/>
            <p:cNvSpPr/>
            <p:nvPr/>
          </p:nvSpPr>
          <p:spPr>
            <a:xfrm>
              <a:off x="2589372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16390;p61"/>
            <p:cNvSpPr/>
            <p:nvPr/>
          </p:nvSpPr>
          <p:spPr>
            <a:xfrm>
              <a:off x="2198946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16391;p61"/>
            <p:cNvSpPr/>
            <p:nvPr/>
          </p:nvSpPr>
          <p:spPr>
            <a:xfrm>
              <a:off x="2241842" y="1928083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16392;p61"/>
            <p:cNvSpPr/>
            <p:nvPr/>
          </p:nvSpPr>
          <p:spPr>
            <a:xfrm>
              <a:off x="2285577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16393;p61"/>
            <p:cNvSpPr/>
            <p:nvPr/>
          </p:nvSpPr>
          <p:spPr>
            <a:xfrm>
              <a:off x="2328474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16394;p61"/>
            <p:cNvSpPr/>
            <p:nvPr/>
          </p:nvSpPr>
          <p:spPr>
            <a:xfrm>
              <a:off x="2372264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16395;p61"/>
            <p:cNvSpPr/>
            <p:nvPr/>
          </p:nvSpPr>
          <p:spPr>
            <a:xfrm>
              <a:off x="2415160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16396;p61"/>
            <p:cNvSpPr/>
            <p:nvPr/>
          </p:nvSpPr>
          <p:spPr>
            <a:xfrm>
              <a:off x="2458951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16397;p61"/>
            <p:cNvSpPr/>
            <p:nvPr/>
          </p:nvSpPr>
          <p:spPr>
            <a:xfrm>
              <a:off x="2502741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16398;p61"/>
            <p:cNvSpPr/>
            <p:nvPr/>
          </p:nvSpPr>
          <p:spPr>
            <a:xfrm>
              <a:off x="2545638" y="1928083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16399;p61"/>
            <p:cNvSpPr/>
            <p:nvPr/>
          </p:nvSpPr>
          <p:spPr>
            <a:xfrm>
              <a:off x="2589372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16400;p61"/>
            <p:cNvSpPr/>
            <p:nvPr/>
          </p:nvSpPr>
          <p:spPr>
            <a:xfrm>
              <a:off x="2198946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16401;p61"/>
            <p:cNvSpPr/>
            <p:nvPr/>
          </p:nvSpPr>
          <p:spPr>
            <a:xfrm>
              <a:off x="2241842" y="1971874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16402;p61"/>
            <p:cNvSpPr/>
            <p:nvPr/>
          </p:nvSpPr>
          <p:spPr>
            <a:xfrm>
              <a:off x="2285577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16403;p61"/>
            <p:cNvSpPr/>
            <p:nvPr/>
          </p:nvSpPr>
          <p:spPr>
            <a:xfrm>
              <a:off x="2328474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16404;p61"/>
            <p:cNvSpPr/>
            <p:nvPr/>
          </p:nvSpPr>
          <p:spPr>
            <a:xfrm>
              <a:off x="2372264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16405;p61"/>
            <p:cNvSpPr/>
            <p:nvPr/>
          </p:nvSpPr>
          <p:spPr>
            <a:xfrm>
              <a:off x="2415160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16406;p61"/>
            <p:cNvSpPr/>
            <p:nvPr/>
          </p:nvSpPr>
          <p:spPr>
            <a:xfrm>
              <a:off x="2458951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16407;p61"/>
            <p:cNvSpPr/>
            <p:nvPr/>
          </p:nvSpPr>
          <p:spPr>
            <a:xfrm>
              <a:off x="2502741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16408;p61"/>
            <p:cNvSpPr/>
            <p:nvPr/>
          </p:nvSpPr>
          <p:spPr>
            <a:xfrm>
              <a:off x="2545638" y="1971874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16409;p61"/>
            <p:cNvSpPr/>
            <p:nvPr/>
          </p:nvSpPr>
          <p:spPr>
            <a:xfrm>
              <a:off x="2589372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16410;p61"/>
            <p:cNvSpPr/>
            <p:nvPr/>
          </p:nvSpPr>
          <p:spPr>
            <a:xfrm>
              <a:off x="2198946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16411;p61"/>
            <p:cNvSpPr/>
            <p:nvPr/>
          </p:nvSpPr>
          <p:spPr>
            <a:xfrm>
              <a:off x="2241842" y="2014770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16412;p61"/>
            <p:cNvSpPr/>
            <p:nvPr/>
          </p:nvSpPr>
          <p:spPr>
            <a:xfrm>
              <a:off x="2285577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16413;p61"/>
            <p:cNvSpPr/>
            <p:nvPr/>
          </p:nvSpPr>
          <p:spPr>
            <a:xfrm>
              <a:off x="2328474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16414;p61"/>
            <p:cNvSpPr/>
            <p:nvPr/>
          </p:nvSpPr>
          <p:spPr>
            <a:xfrm>
              <a:off x="2372264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16415;p61"/>
            <p:cNvSpPr/>
            <p:nvPr/>
          </p:nvSpPr>
          <p:spPr>
            <a:xfrm>
              <a:off x="2415160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16416;p61"/>
            <p:cNvSpPr/>
            <p:nvPr/>
          </p:nvSpPr>
          <p:spPr>
            <a:xfrm>
              <a:off x="2458951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16417;p61"/>
            <p:cNvSpPr/>
            <p:nvPr/>
          </p:nvSpPr>
          <p:spPr>
            <a:xfrm>
              <a:off x="2502741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16418;p61"/>
            <p:cNvSpPr/>
            <p:nvPr/>
          </p:nvSpPr>
          <p:spPr>
            <a:xfrm>
              <a:off x="2545638" y="2014770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16419;p61"/>
            <p:cNvSpPr/>
            <p:nvPr/>
          </p:nvSpPr>
          <p:spPr>
            <a:xfrm>
              <a:off x="2589372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16420;p61"/>
            <p:cNvSpPr/>
            <p:nvPr/>
          </p:nvSpPr>
          <p:spPr>
            <a:xfrm>
              <a:off x="2198946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16421;p61"/>
            <p:cNvSpPr/>
            <p:nvPr/>
          </p:nvSpPr>
          <p:spPr>
            <a:xfrm>
              <a:off x="2241842" y="2058505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16422;p61"/>
            <p:cNvSpPr/>
            <p:nvPr/>
          </p:nvSpPr>
          <p:spPr>
            <a:xfrm>
              <a:off x="2285577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16423;p61"/>
            <p:cNvSpPr/>
            <p:nvPr/>
          </p:nvSpPr>
          <p:spPr>
            <a:xfrm>
              <a:off x="2328474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16424;p61"/>
            <p:cNvSpPr/>
            <p:nvPr/>
          </p:nvSpPr>
          <p:spPr>
            <a:xfrm>
              <a:off x="2372264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16425;p61"/>
            <p:cNvSpPr/>
            <p:nvPr/>
          </p:nvSpPr>
          <p:spPr>
            <a:xfrm>
              <a:off x="2415160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16426;p61"/>
            <p:cNvSpPr/>
            <p:nvPr/>
          </p:nvSpPr>
          <p:spPr>
            <a:xfrm>
              <a:off x="2458951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16427;p61"/>
            <p:cNvSpPr/>
            <p:nvPr/>
          </p:nvSpPr>
          <p:spPr>
            <a:xfrm>
              <a:off x="2502741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16428;p61"/>
            <p:cNvSpPr/>
            <p:nvPr/>
          </p:nvSpPr>
          <p:spPr>
            <a:xfrm>
              <a:off x="2545638" y="2058505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16429;p61"/>
            <p:cNvSpPr/>
            <p:nvPr/>
          </p:nvSpPr>
          <p:spPr>
            <a:xfrm>
              <a:off x="2589372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16430;p61"/>
            <p:cNvSpPr/>
            <p:nvPr/>
          </p:nvSpPr>
          <p:spPr>
            <a:xfrm>
              <a:off x="2198946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16431;p61"/>
            <p:cNvSpPr/>
            <p:nvPr/>
          </p:nvSpPr>
          <p:spPr>
            <a:xfrm>
              <a:off x="2241842" y="2101401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16432;p61"/>
            <p:cNvSpPr/>
            <p:nvPr/>
          </p:nvSpPr>
          <p:spPr>
            <a:xfrm>
              <a:off x="2285577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16433;p61"/>
            <p:cNvSpPr/>
            <p:nvPr/>
          </p:nvSpPr>
          <p:spPr>
            <a:xfrm>
              <a:off x="2328474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16434;p61"/>
            <p:cNvSpPr/>
            <p:nvPr/>
          </p:nvSpPr>
          <p:spPr>
            <a:xfrm>
              <a:off x="2372264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16435;p61"/>
            <p:cNvSpPr/>
            <p:nvPr/>
          </p:nvSpPr>
          <p:spPr>
            <a:xfrm>
              <a:off x="2415160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16436;p61"/>
            <p:cNvSpPr/>
            <p:nvPr/>
          </p:nvSpPr>
          <p:spPr>
            <a:xfrm>
              <a:off x="2458951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16437;p61"/>
            <p:cNvSpPr/>
            <p:nvPr/>
          </p:nvSpPr>
          <p:spPr>
            <a:xfrm>
              <a:off x="2502741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16438;p61"/>
            <p:cNvSpPr/>
            <p:nvPr/>
          </p:nvSpPr>
          <p:spPr>
            <a:xfrm>
              <a:off x="2545638" y="2101401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16439;p61"/>
            <p:cNvSpPr/>
            <p:nvPr/>
          </p:nvSpPr>
          <p:spPr>
            <a:xfrm>
              <a:off x="2589372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16440;p61"/>
            <p:cNvSpPr/>
            <p:nvPr/>
          </p:nvSpPr>
          <p:spPr>
            <a:xfrm>
              <a:off x="2198946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16441;p61"/>
            <p:cNvSpPr/>
            <p:nvPr/>
          </p:nvSpPr>
          <p:spPr>
            <a:xfrm>
              <a:off x="2241842" y="2145192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16442;p61"/>
            <p:cNvSpPr/>
            <p:nvPr/>
          </p:nvSpPr>
          <p:spPr>
            <a:xfrm>
              <a:off x="2285577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16443;p61"/>
            <p:cNvSpPr/>
            <p:nvPr/>
          </p:nvSpPr>
          <p:spPr>
            <a:xfrm>
              <a:off x="2328474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16444;p61"/>
            <p:cNvSpPr/>
            <p:nvPr/>
          </p:nvSpPr>
          <p:spPr>
            <a:xfrm>
              <a:off x="2372264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16445;p61"/>
            <p:cNvSpPr/>
            <p:nvPr/>
          </p:nvSpPr>
          <p:spPr>
            <a:xfrm>
              <a:off x="2415160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16446;p61"/>
            <p:cNvSpPr/>
            <p:nvPr/>
          </p:nvSpPr>
          <p:spPr>
            <a:xfrm>
              <a:off x="2458951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16447;p61"/>
            <p:cNvSpPr/>
            <p:nvPr/>
          </p:nvSpPr>
          <p:spPr>
            <a:xfrm>
              <a:off x="2502741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16448;p61"/>
            <p:cNvSpPr/>
            <p:nvPr/>
          </p:nvSpPr>
          <p:spPr>
            <a:xfrm>
              <a:off x="2545638" y="2145192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16449;p61"/>
            <p:cNvSpPr/>
            <p:nvPr/>
          </p:nvSpPr>
          <p:spPr>
            <a:xfrm>
              <a:off x="2589372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16450;p61"/>
            <p:cNvSpPr/>
            <p:nvPr/>
          </p:nvSpPr>
          <p:spPr>
            <a:xfrm>
              <a:off x="2198946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16451;p61"/>
            <p:cNvSpPr/>
            <p:nvPr/>
          </p:nvSpPr>
          <p:spPr>
            <a:xfrm>
              <a:off x="2241842" y="2188088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16452;p61"/>
            <p:cNvSpPr/>
            <p:nvPr/>
          </p:nvSpPr>
          <p:spPr>
            <a:xfrm>
              <a:off x="2285577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16453;p61"/>
            <p:cNvSpPr/>
            <p:nvPr/>
          </p:nvSpPr>
          <p:spPr>
            <a:xfrm>
              <a:off x="2328474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16454;p61"/>
            <p:cNvSpPr/>
            <p:nvPr/>
          </p:nvSpPr>
          <p:spPr>
            <a:xfrm>
              <a:off x="2372264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16455;p61"/>
            <p:cNvSpPr/>
            <p:nvPr/>
          </p:nvSpPr>
          <p:spPr>
            <a:xfrm>
              <a:off x="2415160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16456;p61"/>
            <p:cNvSpPr/>
            <p:nvPr/>
          </p:nvSpPr>
          <p:spPr>
            <a:xfrm>
              <a:off x="2458951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16457;p61"/>
            <p:cNvSpPr/>
            <p:nvPr/>
          </p:nvSpPr>
          <p:spPr>
            <a:xfrm>
              <a:off x="2502741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16458;p61"/>
            <p:cNvSpPr/>
            <p:nvPr/>
          </p:nvSpPr>
          <p:spPr>
            <a:xfrm>
              <a:off x="2545638" y="2188088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16459;p61"/>
            <p:cNvSpPr/>
            <p:nvPr/>
          </p:nvSpPr>
          <p:spPr>
            <a:xfrm>
              <a:off x="2589372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16460;p61"/>
            <p:cNvSpPr/>
            <p:nvPr/>
          </p:nvSpPr>
          <p:spPr>
            <a:xfrm>
              <a:off x="2198946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16461;p61"/>
            <p:cNvSpPr/>
            <p:nvPr/>
          </p:nvSpPr>
          <p:spPr>
            <a:xfrm>
              <a:off x="2241842" y="223187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16462;p61"/>
            <p:cNvSpPr/>
            <p:nvPr/>
          </p:nvSpPr>
          <p:spPr>
            <a:xfrm>
              <a:off x="2285577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16463;p61"/>
            <p:cNvSpPr/>
            <p:nvPr/>
          </p:nvSpPr>
          <p:spPr>
            <a:xfrm>
              <a:off x="2328474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16464;p61"/>
            <p:cNvSpPr/>
            <p:nvPr/>
          </p:nvSpPr>
          <p:spPr>
            <a:xfrm>
              <a:off x="2372264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16465;p61"/>
            <p:cNvSpPr/>
            <p:nvPr/>
          </p:nvSpPr>
          <p:spPr>
            <a:xfrm>
              <a:off x="2415160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16466;p61"/>
            <p:cNvSpPr/>
            <p:nvPr/>
          </p:nvSpPr>
          <p:spPr>
            <a:xfrm>
              <a:off x="2458951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16467;p61"/>
            <p:cNvSpPr/>
            <p:nvPr/>
          </p:nvSpPr>
          <p:spPr>
            <a:xfrm>
              <a:off x="2502741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16468;p61"/>
            <p:cNvSpPr/>
            <p:nvPr/>
          </p:nvSpPr>
          <p:spPr>
            <a:xfrm>
              <a:off x="2545638" y="223187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16469;p61"/>
            <p:cNvSpPr/>
            <p:nvPr/>
          </p:nvSpPr>
          <p:spPr>
            <a:xfrm>
              <a:off x="2589372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16470;p61"/>
            <p:cNvSpPr/>
            <p:nvPr/>
          </p:nvSpPr>
          <p:spPr>
            <a:xfrm>
              <a:off x="2198946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16471;p61"/>
            <p:cNvSpPr/>
            <p:nvPr/>
          </p:nvSpPr>
          <p:spPr>
            <a:xfrm>
              <a:off x="2241842" y="2275669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16472;p61"/>
            <p:cNvSpPr/>
            <p:nvPr/>
          </p:nvSpPr>
          <p:spPr>
            <a:xfrm>
              <a:off x="2285577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16473;p61"/>
            <p:cNvSpPr/>
            <p:nvPr/>
          </p:nvSpPr>
          <p:spPr>
            <a:xfrm>
              <a:off x="2328474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16474;p61"/>
            <p:cNvSpPr/>
            <p:nvPr/>
          </p:nvSpPr>
          <p:spPr>
            <a:xfrm>
              <a:off x="2372264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16475;p61"/>
            <p:cNvSpPr/>
            <p:nvPr/>
          </p:nvSpPr>
          <p:spPr>
            <a:xfrm>
              <a:off x="2415160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16476;p61"/>
            <p:cNvSpPr/>
            <p:nvPr/>
          </p:nvSpPr>
          <p:spPr>
            <a:xfrm>
              <a:off x="2458951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16477;p61"/>
            <p:cNvSpPr/>
            <p:nvPr/>
          </p:nvSpPr>
          <p:spPr>
            <a:xfrm>
              <a:off x="2502741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16478;p61"/>
            <p:cNvSpPr/>
            <p:nvPr/>
          </p:nvSpPr>
          <p:spPr>
            <a:xfrm>
              <a:off x="2502741" y="2318566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16479;p61"/>
            <p:cNvSpPr/>
            <p:nvPr/>
          </p:nvSpPr>
          <p:spPr>
            <a:xfrm>
              <a:off x="2502741" y="23623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16480;p61"/>
            <p:cNvSpPr/>
            <p:nvPr/>
          </p:nvSpPr>
          <p:spPr>
            <a:xfrm>
              <a:off x="2458951" y="2318566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16481;p61"/>
            <p:cNvSpPr/>
            <p:nvPr/>
          </p:nvSpPr>
          <p:spPr>
            <a:xfrm>
              <a:off x="2458951" y="23623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16482;p61"/>
            <p:cNvSpPr/>
            <p:nvPr/>
          </p:nvSpPr>
          <p:spPr>
            <a:xfrm>
              <a:off x="2545638" y="2275669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16483;p61"/>
            <p:cNvSpPr/>
            <p:nvPr/>
          </p:nvSpPr>
          <p:spPr>
            <a:xfrm>
              <a:off x="2589372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16484;p61"/>
            <p:cNvSpPr/>
            <p:nvPr/>
          </p:nvSpPr>
          <p:spPr>
            <a:xfrm>
              <a:off x="2632269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16485;p61"/>
            <p:cNvSpPr/>
            <p:nvPr/>
          </p:nvSpPr>
          <p:spPr>
            <a:xfrm>
              <a:off x="2632269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16486;p61"/>
            <p:cNvSpPr/>
            <p:nvPr/>
          </p:nvSpPr>
          <p:spPr>
            <a:xfrm>
              <a:off x="2632269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16487;p61"/>
            <p:cNvSpPr/>
            <p:nvPr/>
          </p:nvSpPr>
          <p:spPr>
            <a:xfrm>
              <a:off x="2632269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16488;p61"/>
            <p:cNvSpPr/>
            <p:nvPr/>
          </p:nvSpPr>
          <p:spPr>
            <a:xfrm>
              <a:off x="2632269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16489;p61"/>
            <p:cNvSpPr/>
            <p:nvPr/>
          </p:nvSpPr>
          <p:spPr>
            <a:xfrm>
              <a:off x="2632269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16490;p61"/>
            <p:cNvSpPr/>
            <p:nvPr/>
          </p:nvSpPr>
          <p:spPr>
            <a:xfrm>
              <a:off x="2632269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16491;p61"/>
            <p:cNvSpPr/>
            <p:nvPr/>
          </p:nvSpPr>
          <p:spPr>
            <a:xfrm>
              <a:off x="2632269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16492;p61"/>
            <p:cNvSpPr/>
            <p:nvPr/>
          </p:nvSpPr>
          <p:spPr>
            <a:xfrm>
              <a:off x="2632269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16493;p61"/>
            <p:cNvSpPr/>
            <p:nvPr/>
          </p:nvSpPr>
          <p:spPr>
            <a:xfrm>
              <a:off x="2632269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16494;p61"/>
            <p:cNvSpPr/>
            <p:nvPr/>
          </p:nvSpPr>
          <p:spPr>
            <a:xfrm>
              <a:off x="2632269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16495;p61"/>
            <p:cNvSpPr/>
            <p:nvPr/>
          </p:nvSpPr>
          <p:spPr>
            <a:xfrm>
              <a:off x="2632269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16496;p61"/>
            <p:cNvSpPr/>
            <p:nvPr/>
          </p:nvSpPr>
          <p:spPr>
            <a:xfrm>
              <a:off x="2632269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16497;p61"/>
            <p:cNvSpPr/>
            <p:nvPr/>
          </p:nvSpPr>
          <p:spPr>
            <a:xfrm>
              <a:off x="2632269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16498;p61"/>
            <p:cNvSpPr/>
            <p:nvPr/>
          </p:nvSpPr>
          <p:spPr>
            <a:xfrm>
              <a:off x="2632269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99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84" y="3711620"/>
            <a:ext cx="2178749" cy="1438387"/>
          </a:xfrm>
          <a:prstGeom prst="rect">
            <a:avLst/>
          </a:prstGeom>
        </p:spPr>
      </p:pic>
      <p:pic>
        <p:nvPicPr>
          <p:cNvPr id="502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501" y="5670080"/>
            <a:ext cx="1080741" cy="546528"/>
          </a:xfrm>
          <a:prstGeom prst="rect">
            <a:avLst/>
          </a:prstGeom>
        </p:spPr>
      </p:pic>
      <p:pic>
        <p:nvPicPr>
          <p:cNvPr id="503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712" y="5701749"/>
            <a:ext cx="1080741" cy="546528"/>
          </a:xfrm>
          <a:prstGeom prst="rect">
            <a:avLst/>
          </a:prstGeom>
        </p:spPr>
      </p:pic>
      <p:pic>
        <p:nvPicPr>
          <p:cNvPr id="504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134" y="5684311"/>
            <a:ext cx="1080741" cy="546528"/>
          </a:xfrm>
          <a:prstGeom prst="rect">
            <a:avLst/>
          </a:prstGeom>
        </p:spPr>
      </p:pic>
      <p:pic>
        <p:nvPicPr>
          <p:cNvPr id="505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968" y="5697157"/>
            <a:ext cx="1080741" cy="546528"/>
          </a:xfrm>
          <a:prstGeom prst="rect">
            <a:avLst/>
          </a:prstGeom>
        </p:spPr>
      </p:pic>
      <p:pic>
        <p:nvPicPr>
          <p:cNvPr id="506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7" y="5701749"/>
            <a:ext cx="1080740" cy="546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>
            <a:off x="7050" y="2116675"/>
            <a:ext cx="9144000" cy="3027000"/>
          </a:xfrm>
          <a:prstGeom prst="rect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Tiêu đề 10"/>
          <p:cNvSpPr>
            <a:spLocks noGrp="1"/>
          </p:cNvSpPr>
          <p:nvPr>
            <p:ph type="title"/>
          </p:nvPr>
        </p:nvSpPr>
        <p:spPr>
          <a:xfrm>
            <a:off x="2092324" y="447058"/>
            <a:ext cx="7717500" cy="572700"/>
          </a:xfrm>
        </p:spPr>
        <p:txBody>
          <a:bodyPr/>
          <a:lstStyle/>
          <a:p>
            <a:r>
              <a:rPr lang="en-GB" dirty="0"/>
              <a:t>04. Design &amp; New features</a:t>
            </a:r>
            <a:endParaRPr lang="vi-VN" dirty="0"/>
          </a:p>
        </p:txBody>
      </p:sp>
      <p:sp>
        <p:nvSpPr>
          <p:cNvPr id="3" name="Hộp Văn bản 2"/>
          <p:cNvSpPr txBox="1"/>
          <p:nvPr/>
        </p:nvSpPr>
        <p:spPr>
          <a:xfrm>
            <a:off x="2193924" y="1192718"/>
            <a:ext cx="664527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n" panose="020F0503020000020004" charset="0"/>
              </a:rPr>
              <a:t>State pattern for modes and transitions in </a:t>
            </a:r>
            <a:r>
              <a:rPr lang="en-US" sz="2400" dirty="0" err="1">
                <a:latin typeface="Corben" panose="020F0503020000020004" charset="0"/>
              </a:rPr>
              <a:t>gamestates</a:t>
            </a:r>
            <a:r>
              <a:rPr lang="en-US" sz="2400" dirty="0">
                <a:latin typeface="Corben" panose="020F0503020000020004" charset="0"/>
              </a:rPr>
              <a:t> package.</a:t>
            </a:r>
            <a:endParaRPr lang="en-US" sz="2400" dirty="0">
              <a:latin typeface="Corben" panose="020F05030200000200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n" panose="020F0503020000020004" charset="0"/>
              </a:rPr>
              <a:t>Constants class for game constants.</a:t>
            </a:r>
            <a:endParaRPr lang="en-US" sz="2400" dirty="0">
              <a:latin typeface="Corben" panose="020F050302000002000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orben" panose="020F0503020000020004" charset="0"/>
              </a:rPr>
              <a:t>       Single Responsibilities pattern applied.</a:t>
            </a:r>
            <a:endParaRPr lang="en-US" sz="2400" dirty="0">
              <a:latin typeface="Corben" panose="020F05030200000200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rben" panose="020F0503020000020004" charset="0"/>
              </a:rPr>
              <a:t>Design principle for readability and maintainability. </a:t>
            </a:r>
            <a:endParaRPr lang="en-US" sz="2400" b="0" i="0" dirty="0">
              <a:effectLst/>
              <a:latin typeface="Corben" panose="020F0503020000020004" charset="0"/>
              <a:cs typeface="Times New Roman" panose="02020603050405020304" pitchFamily="18" charset="0"/>
            </a:endParaRPr>
          </a:p>
        </p:txBody>
      </p:sp>
      <p:grpSp>
        <p:nvGrpSpPr>
          <p:cNvPr id="17" name="Google Shape;16329;p61"/>
          <p:cNvGrpSpPr/>
          <p:nvPr/>
        </p:nvGrpSpPr>
        <p:grpSpPr>
          <a:xfrm>
            <a:off x="825499" y="1792431"/>
            <a:ext cx="1266825" cy="1478229"/>
            <a:chOff x="2198946" y="1668078"/>
            <a:chExt cx="477169" cy="737174"/>
          </a:xfrm>
        </p:grpSpPr>
        <p:sp>
          <p:nvSpPr>
            <p:cNvPr id="18" name="Google Shape;16330;p61"/>
            <p:cNvSpPr/>
            <p:nvPr/>
          </p:nvSpPr>
          <p:spPr>
            <a:xfrm>
              <a:off x="2198946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16331;p61"/>
            <p:cNvSpPr/>
            <p:nvPr/>
          </p:nvSpPr>
          <p:spPr>
            <a:xfrm>
              <a:off x="2241842" y="1668078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16332;p61"/>
            <p:cNvSpPr/>
            <p:nvPr/>
          </p:nvSpPr>
          <p:spPr>
            <a:xfrm>
              <a:off x="2285577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16333;p61"/>
            <p:cNvSpPr/>
            <p:nvPr/>
          </p:nvSpPr>
          <p:spPr>
            <a:xfrm>
              <a:off x="2328474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16334;p61"/>
            <p:cNvSpPr/>
            <p:nvPr/>
          </p:nvSpPr>
          <p:spPr>
            <a:xfrm>
              <a:off x="2372264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16335;p61"/>
            <p:cNvSpPr/>
            <p:nvPr/>
          </p:nvSpPr>
          <p:spPr>
            <a:xfrm>
              <a:off x="2415160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16336;p61"/>
            <p:cNvSpPr/>
            <p:nvPr/>
          </p:nvSpPr>
          <p:spPr>
            <a:xfrm>
              <a:off x="2458951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16337;p61"/>
            <p:cNvSpPr/>
            <p:nvPr/>
          </p:nvSpPr>
          <p:spPr>
            <a:xfrm>
              <a:off x="2502741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16338;p61"/>
            <p:cNvSpPr/>
            <p:nvPr/>
          </p:nvSpPr>
          <p:spPr>
            <a:xfrm>
              <a:off x="2545638" y="1668078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16339;p61"/>
            <p:cNvSpPr/>
            <p:nvPr/>
          </p:nvSpPr>
          <p:spPr>
            <a:xfrm>
              <a:off x="2589372" y="1668078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16340;p61"/>
            <p:cNvSpPr/>
            <p:nvPr/>
          </p:nvSpPr>
          <p:spPr>
            <a:xfrm>
              <a:off x="2198946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16341;p61"/>
            <p:cNvSpPr/>
            <p:nvPr/>
          </p:nvSpPr>
          <p:spPr>
            <a:xfrm>
              <a:off x="2241842" y="1711813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16342;p61"/>
            <p:cNvSpPr/>
            <p:nvPr/>
          </p:nvSpPr>
          <p:spPr>
            <a:xfrm>
              <a:off x="2285577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16343;p61"/>
            <p:cNvSpPr/>
            <p:nvPr/>
          </p:nvSpPr>
          <p:spPr>
            <a:xfrm>
              <a:off x="2328474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16344;p61"/>
            <p:cNvSpPr/>
            <p:nvPr/>
          </p:nvSpPr>
          <p:spPr>
            <a:xfrm>
              <a:off x="2372264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16345;p61"/>
            <p:cNvSpPr/>
            <p:nvPr/>
          </p:nvSpPr>
          <p:spPr>
            <a:xfrm>
              <a:off x="2415160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16346;p61"/>
            <p:cNvSpPr/>
            <p:nvPr/>
          </p:nvSpPr>
          <p:spPr>
            <a:xfrm>
              <a:off x="2458951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16347;p61"/>
            <p:cNvSpPr/>
            <p:nvPr/>
          </p:nvSpPr>
          <p:spPr>
            <a:xfrm>
              <a:off x="2502741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16348;p61"/>
            <p:cNvSpPr/>
            <p:nvPr/>
          </p:nvSpPr>
          <p:spPr>
            <a:xfrm>
              <a:off x="2545638" y="1711813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16349;p61"/>
            <p:cNvSpPr/>
            <p:nvPr/>
          </p:nvSpPr>
          <p:spPr>
            <a:xfrm>
              <a:off x="2589372" y="1711813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16350;p61"/>
            <p:cNvSpPr/>
            <p:nvPr/>
          </p:nvSpPr>
          <p:spPr>
            <a:xfrm>
              <a:off x="2198946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16351;p61"/>
            <p:cNvSpPr/>
            <p:nvPr/>
          </p:nvSpPr>
          <p:spPr>
            <a:xfrm>
              <a:off x="2241842" y="175470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16352;p61"/>
            <p:cNvSpPr/>
            <p:nvPr/>
          </p:nvSpPr>
          <p:spPr>
            <a:xfrm>
              <a:off x="2285577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16353;p61"/>
            <p:cNvSpPr/>
            <p:nvPr/>
          </p:nvSpPr>
          <p:spPr>
            <a:xfrm>
              <a:off x="2328474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16354;p61"/>
            <p:cNvSpPr/>
            <p:nvPr/>
          </p:nvSpPr>
          <p:spPr>
            <a:xfrm>
              <a:off x="2372264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16355;p61"/>
            <p:cNvSpPr/>
            <p:nvPr/>
          </p:nvSpPr>
          <p:spPr>
            <a:xfrm>
              <a:off x="2415160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16356;p61"/>
            <p:cNvSpPr/>
            <p:nvPr/>
          </p:nvSpPr>
          <p:spPr>
            <a:xfrm>
              <a:off x="2458951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16357;p61"/>
            <p:cNvSpPr/>
            <p:nvPr/>
          </p:nvSpPr>
          <p:spPr>
            <a:xfrm>
              <a:off x="2502741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16358;p61"/>
            <p:cNvSpPr/>
            <p:nvPr/>
          </p:nvSpPr>
          <p:spPr>
            <a:xfrm>
              <a:off x="2545638" y="175470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16359;p61"/>
            <p:cNvSpPr/>
            <p:nvPr/>
          </p:nvSpPr>
          <p:spPr>
            <a:xfrm>
              <a:off x="2589372" y="175470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16360;p61"/>
            <p:cNvSpPr/>
            <p:nvPr/>
          </p:nvSpPr>
          <p:spPr>
            <a:xfrm>
              <a:off x="2198946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16361;p61"/>
            <p:cNvSpPr/>
            <p:nvPr/>
          </p:nvSpPr>
          <p:spPr>
            <a:xfrm>
              <a:off x="2241842" y="1798500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16362;p61"/>
            <p:cNvSpPr/>
            <p:nvPr/>
          </p:nvSpPr>
          <p:spPr>
            <a:xfrm>
              <a:off x="2285577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16363;p61"/>
            <p:cNvSpPr/>
            <p:nvPr/>
          </p:nvSpPr>
          <p:spPr>
            <a:xfrm>
              <a:off x="2328474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16364;p61"/>
            <p:cNvSpPr/>
            <p:nvPr/>
          </p:nvSpPr>
          <p:spPr>
            <a:xfrm>
              <a:off x="2372264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16365;p61"/>
            <p:cNvSpPr/>
            <p:nvPr/>
          </p:nvSpPr>
          <p:spPr>
            <a:xfrm>
              <a:off x="2415160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16366;p61"/>
            <p:cNvSpPr/>
            <p:nvPr/>
          </p:nvSpPr>
          <p:spPr>
            <a:xfrm>
              <a:off x="2458951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16367;p61"/>
            <p:cNvSpPr/>
            <p:nvPr/>
          </p:nvSpPr>
          <p:spPr>
            <a:xfrm>
              <a:off x="2502741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16368;p61"/>
            <p:cNvSpPr/>
            <p:nvPr/>
          </p:nvSpPr>
          <p:spPr>
            <a:xfrm>
              <a:off x="2545638" y="1798500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16369;p61"/>
            <p:cNvSpPr/>
            <p:nvPr/>
          </p:nvSpPr>
          <p:spPr>
            <a:xfrm>
              <a:off x="2589372" y="17985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16370;p61"/>
            <p:cNvSpPr/>
            <p:nvPr/>
          </p:nvSpPr>
          <p:spPr>
            <a:xfrm>
              <a:off x="2198946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16371;p61"/>
            <p:cNvSpPr/>
            <p:nvPr/>
          </p:nvSpPr>
          <p:spPr>
            <a:xfrm>
              <a:off x="2241842" y="1841396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16372;p61"/>
            <p:cNvSpPr/>
            <p:nvPr/>
          </p:nvSpPr>
          <p:spPr>
            <a:xfrm>
              <a:off x="2285577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16373;p61"/>
            <p:cNvSpPr/>
            <p:nvPr/>
          </p:nvSpPr>
          <p:spPr>
            <a:xfrm>
              <a:off x="2328474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16374;p61"/>
            <p:cNvSpPr/>
            <p:nvPr/>
          </p:nvSpPr>
          <p:spPr>
            <a:xfrm>
              <a:off x="2372264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16375;p61"/>
            <p:cNvSpPr/>
            <p:nvPr/>
          </p:nvSpPr>
          <p:spPr>
            <a:xfrm>
              <a:off x="2415160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16376;p61"/>
            <p:cNvSpPr/>
            <p:nvPr/>
          </p:nvSpPr>
          <p:spPr>
            <a:xfrm>
              <a:off x="2458951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16377;p61"/>
            <p:cNvSpPr/>
            <p:nvPr/>
          </p:nvSpPr>
          <p:spPr>
            <a:xfrm>
              <a:off x="2502741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16378;p61"/>
            <p:cNvSpPr/>
            <p:nvPr/>
          </p:nvSpPr>
          <p:spPr>
            <a:xfrm>
              <a:off x="2545638" y="1841396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16379;p61"/>
            <p:cNvSpPr/>
            <p:nvPr/>
          </p:nvSpPr>
          <p:spPr>
            <a:xfrm>
              <a:off x="2589372" y="1841396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16380;p61"/>
            <p:cNvSpPr/>
            <p:nvPr/>
          </p:nvSpPr>
          <p:spPr>
            <a:xfrm>
              <a:off x="2198946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16381;p61"/>
            <p:cNvSpPr/>
            <p:nvPr/>
          </p:nvSpPr>
          <p:spPr>
            <a:xfrm>
              <a:off x="2241842" y="1885187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16382;p61"/>
            <p:cNvSpPr/>
            <p:nvPr/>
          </p:nvSpPr>
          <p:spPr>
            <a:xfrm>
              <a:off x="2285577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16383;p61"/>
            <p:cNvSpPr/>
            <p:nvPr/>
          </p:nvSpPr>
          <p:spPr>
            <a:xfrm>
              <a:off x="2328474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16384;p61"/>
            <p:cNvSpPr/>
            <p:nvPr/>
          </p:nvSpPr>
          <p:spPr>
            <a:xfrm>
              <a:off x="2372264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16385;p61"/>
            <p:cNvSpPr/>
            <p:nvPr/>
          </p:nvSpPr>
          <p:spPr>
            <a:xfrm>
              <a:off x="2415160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16386;p61"/>
            <p:cNvSpPr/>
            <p:nvPr/>
          </p:nvSpPr>
          <p:spPr>
            <a:xfrm>
              <a:off x="2458951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16387;p61"/>
            <p:cNvSpPr/>
            <p:nvPr/>
          </p:nvSpPr>
          <p:spPr>
            <a:xfrm>
              <a:off x="2502741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16388;p61"/>
            <p:cNvSpPr/>
            <p:nvPr/>
          </p:nvSpPr>
          <p:spPr>
            <a:xfrm>
              <a:off x="2545638" y="1885187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16389;p61"/>
            <p:cNvSpPr/>
            <p:nvPr/>
          </p:nvSpPr>
          <p:spPr>
            <a:xfrm>
              <a:off x="2589372" y="1885187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16390;p61"/>
            <p:cNvSpPr/>
            <p:nvPr/>
          </p:nvSpPr>
          <p:spPr>
            <a:xfrm>
              <a:off x="2198946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16391;p61"/>
            <p:cNvSpPr/>
            <p:nvPr/>
          </p:nvSpPr>
          <p:spPr>
            <a:xfrm>
              <a:off x="2241842" y="1928083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16392;p61"/>
            <p:cNvSpPr/>
            <p:nvPr/>
          </p:nvSpPr>
          <p:spPr>
            <a:xfrm>
              <a:off x="2285577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16393;p61"/>
            <p:cNvSpPr/>
            <p:nvPr/>
          </p:nvSpPr>
          <p:spPr>
            <a:xfrm>
              <a:off x="2328474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16394;p61"/>
            <p:cNvSpPr/>
            <p:nvPr/>
          </p:nvSpPr>
          <p:spPr>
            <a:xfrm>
              <a:off x="2372264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16395;p61"/>
            <p:cNvSpPr/>
            <p:nvPr/>
          </p:nvSpPr>
          <p:spPr>
            <a:xfrm>
              <a:off x="2415160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16396;p61"/>
            <p:cNvSpPr/>
            <p:nvPr/>
          </p:nvSpPr>
          <p:spPr>
            <a:xfrm>
              <a:off x="2458951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16397;p61"/>
            <p:cNvSpPr/>
            <p:nvPr/>
          </p:nvSpPr>
          <p:spPr>
            <a:xfrm>
              <a:off x="2502741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16398;p61"/>
            <p:cNvSpPr/>
            <p:nvPr/>
          </p:nvSpPr>
          <p:spPr>
            <a:xfrm>
              <a:off x="2545638" y="1928083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16399;p61"/>
            <p:cNvSpPr/>
            <p:nvPr/>
          </p:nvSpPr>
          <p:spPr>
            <a:xfrm>
              <a:off x="2589372" y="1928083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16400;p61"/>
            <p:cNvSpPr/>
            <p:nvPr/>
          </p:nvSpPr>
          <p:spPr>
            <a:xfrm>
              <a:off x="2198946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16401;p61"/>
            <p:cNvSpPr/>
            <p:nvPr/>
          </p:nvSpPr>
          <p:spPr>
            <a:xfrm>
              <a:off x="2241842" y="1971874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16402;p61"/>
            <p:cNvSpPr/>
            <p:nvPr/>
          </p:nvSpPr>
          <p:spPr>
            <a:xfrm>
              <a:off x="2285577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16403;p61"/>
            <p:cNvSpPr/>
            <p:nvPr/>
          </p:nvSpPr>
          <p:spPr>
            <a:xfrm>
              <a:off x="2328474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16404;p61"/>
            <p:cNvSpPr/>
            <p:nvPr/>
          </p:nvSpPr>
          <p:spPr>
            <a:xfrm>
              <a:off x="2372264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16405;p61"/>
            <p:cNvSpPr/>
            <p:nvPr/>
          </p:nvSpPr>
          <p:spPr>
            <a:xfrm>
              <a:off x="2415160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16406;p61"/>
            <p:cNvSpPr/>
            <p:nvPr/>
          </p:nvSpPr>
          <p:spPr>
            <a:xfrm>
              <a:off x="2458951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16407;p61"/>
            <p:cNvSpPr/>
            <p:nvPr/>
          </p:nvSpPr>
          <p:spPr>
            <a:xfrm>
              <a:off x="2502741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16408;p61"/>
            <p:cNvSpPr/>
            <p:nvPr/>
          </p:nvSpPr>
          <p:spPr>
            <a:xfrm>
              <a:off x="2545638" y="1971874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16409;p61"/>
            <p:cNvSpPr/>
            <p:nvPr/>
          </p:nvSpPr>
          <p:spPr>
            <a:xfrm>
              <a:off x="2589372" y="1971874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16410;p61"/>
            <p:cNvSpPr/>
            <p:nvPr/>
          </p:nvSpPr>
          <p:spPr>
            <a:xfrm>
              <a:off x="2198946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16411;p61"/>
            <p:cNvSpPr/>
            <p:nvPr/>
          </p:nvSpPr>
          <p:spPr>
            <a:xfrm>
              <a:off x="2241842" y="2014770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16412;p61"/>
            <p:cNvSpPr/>
            <p:nvPr/>
          </p:nvSpPr>
          <p:spPr>
            <a:xfrm>
              <a:off x="2285577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16413;p61"/>
            <p:cNvSpPr/>
            <p:nvPr/>
          </p:nvSpPr>
          <p:spPr>
            <a:xfrm>
              <a:off x="2328474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16414;p61"/>
            <p:cNvSpPr/>
            <p:nvPr/>
          </p:nvSpPr>
          <p:spPr>
            <a:xfrm>
              <a:off x="2372264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16415;p61"/>
            <p:cNvSpPr/>
            <p:nvPr/>
          </p:nvSpPr>
          <p:spPr>
            <a:xfrm>
              <a:off x="2415160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16416;p61"/>
            <p:cNvSpPr/>
            <p:nvPr/>
          </p:nvSpPr>
          <p:spPr>
            <a:xfrm>
              <a:off x="2458951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16417;p61"/>
            <p:cNvSpPr/>
            <p:nvPr/>
          </p:nvSpPr>
          <p:spPr>
            <a:xfrm>
              <a:off x="2502741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16418;p61"/>
            <p:cNvSpPr/>
            <p:nvPr/>
          </p:nvSpPr>
          <p:spPr>
            <a:xfrm>
              <a:off x="2545638" y="2014770"/>
              <a:ext cx="43790" cy="43790"/>
            </a:xfrm>
            <a:custGeom>
              <a:avLst/>
              <a:gdLst/>
              <a:ahLst/>
              <a:cxnLst/>
              <a:rect l="l" t="t" r="r" b="b"/>
              <a:pathLst>
                <a:path w="784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16419;p61"/>
            <p:cNvSpPr/>
            <p:nvPr/>
          </p:nvSpPr>
          <p:spPr>
            <a:xfrm>
              <a:off x="2589372" y="2014770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16420;p61"/>
            <p:cNvSpPr/>
            <p:nvPr/>
          </p:nvSpPr>
          <p:spPr>
            <a:xfrm>
              <a:off x="2198946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16421;p61"/>
            <p:cNvSpPr/>
            <p:nvPr/>
          </p:nvSpPr>
          <p:spPr>
            <a:xfrm>
              <a:off x="2241842" y="2058505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16422;p61"/>
            <p:cNvSpPr/>
            <p:nvPr/>
          </p:nvSpPr>
          <p:spPr>
            <a:xfrm>
              <a:off x="2285577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16423;p61"/>
            <p:cNvSpPr/>
            <p:nvPr/>
          </p:nvSpPr>
          <p:spPr>
            <a:xfrm>
              <a:off x="2328474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16424;p61"/>
            <p:cNvSpPr/>
            <p:nvPr/>
          </p:nvSpPr>
          <p:spPr>
            <a:xfrm>
              <a:off x="2372264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16425;p61"/>
            <p:cNvSpPr/>
            <p:nvPr/>
          </p:nvSpPr>
          <p:spPr>
            <a:xfrm>
              <a:off x="2415160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16426;p61"/>
            <p:cNvSpPr/>
            <p:nvPr/>
          </p:nvSpPr>
          <p:spPr>
            <a:xfrm>
              <a:off x="2458951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16427;p61"/>
            <p:cNvSpPr/>
            <p:nvPr/>
          </p:nvSpPr>
          <p:spPr>
            <a:xfrm>
              <a:off x="2502741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16428;p61"/>
            <p:cNvSpPr/>
            <p:nvPr/>
          </p:nvSpPr>
          <p:spPr>
            <a:xfrm>
              <a:off x="2545638" y="2058505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16429;p61"/>
            <p:cNvSpPr/>
            <p:nvPr/>
          </p:nvSpPr>
          <p:spPr>
            <a:xfrm>
              <a:off x="2589372" y="2058505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16430;p61"/>
            <p:cNvSpPr/>
            <p:nvPr/>
          </p:nvSpPr>
          <p:spPr>
            <a:xfrm>
              <a:off x="2198946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16431;p61"/>
            <p:cNvSpPr/>
            <p:nvPr/>
          </p:nvSpPr>
          <p:spPr>
            <a:xfrm>
              <a:off x="2241842" y="2101401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16432;p61"/>
            <p:cNvSpPr/>
            <p:nvPr/>
          </p:nvSpPr>
          <p:spPr>
            <a:xfrm>
              <a:off x="2285577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16433;p61"/>
            <p:cNvSpPr/>
            <p:nvPr/>
          </p:nvSpPr>
          <p:spPr>
            <a:xfrm>
              <a:off x="2328474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16434;p61"/>
            <p:cNvSpPr/>
            <p:nvPr/>
          </p:nvSpPr>
          <p:spPr>
            <a:xfrm>
              <a:off x="2372264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16435;p61"/>
            <p:cNvSpPr/>
            <p:nvPr/>
          </p:nvSpPr>
          <p:spPr>
            <a:xfrm>
              <a:off x="2415160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16436;p61"/>
            <p:cNvSpPr/>
            <p:nvPr/>
          </p:nvSpPr>
          <p:spPr>
            <a:xfrm>
              <a:off x="2458951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16437;p61"/>
            <p:cNvSpPr/>
            <p:nvPr/>
          </p:nvSpPr>
          <p:spPr>
            <a:xfrm>
              <a:off x="2502741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68" y="785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16438;p61"/>
            <p:cNvSpPr/>
            <p:nvPr/>
          </p:nvSpPr>
          <p:spPr>
            <a:xfrm>
              <a:off x="2545638" y="2101401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16439;p61"/>
            <p:cNvSpPr/>
            <p:nvPr/>
          </p:nvSpPr>
          <p:spPr>
            <a:xfrm>
              <a:off x="2589372" y="2101401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16440;p61"/>
            <p:cNvSpPr/>
            <p:nvPr/>
          </p:nvSpPr>
          <p:spPr>
            <a:xfrm>
              <a:off x="2198946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16441;p61"/>
            <p:cNvSpPr/>
            <p:nvPr/>
          </p:nvSpPr>
          <p:spPr>
            <a:xfrm>
              <a:off x="2241842" y="2145192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16442;p61"/>
            <p:cNvSpPr/>
            <p:nvPr/>
          </p:nvSpPr>
          <p:spPr>
            <a:xfrm>
              <a:off x="2285577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16443;p61"/>
            <p:cNvSpPr/>
            <p:nvPr/>
          </p:nvSpPr>
          <p:spPr>
            <a:xfrm>
              <a:off x="2328474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16444;p61"/>
            <p:cNvSpPr/>
            <p:nvPr/>
          </p:nvSpPr>
          <p:spPr>
            <a:xfrm>
              <a:off x="2372264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16445;p61"/>
            <p:cNvSpPr/>
            <p:nvPr/>
          </p:nvSpPr>
          <p:spPr>
            <a:xfrm>
              <a:off x="2415160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16446;p61"/>
            <p:cNvSpPr/>
            <p:nvPr/>
          </p:nvSpPr>
          <p:spPr>
            <a:xfrm>
              <a:off x="2458951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16447;p61"/>
            <p:cNvSpPr/>
            <p:nvPr/>
          </p:nvSpPr>
          <p:spPr>
            <a:xfrm>
              <a:off x="2502741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16448;p61"/>
            <p:cNvSpPr/>
            <p:nvPr/>
          </p:nvSpPr>
          <p:spPr>
            <a:xfrm>
              <a:off x="2545638" y="2145192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16449;p61"/>
            <p:cNvSpPr/>
            <p:nvPr/>
          </p:nvSpPr>
          <p:spPr>
            <a:xfrm>
              <a:off x="2589372" y="2145192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69" y="7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16450;p61"/>
            <p:cNvSpPr/>
            <p:nvPr/>
          </p:nvSpPr>
          <p:spPr>
            <a:xfrm>
              <a:off x="2198946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16451;p61"/>
            <p:cNvSpPr/>
            <p:nvPr/>
          </p:nvSpPr>
          <p:spPr>
            <a:xfrm>
              <a:off x="2241842" y="2188088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16452;p61"/>
            <p:cNvSpPr/>
            <p:nvPr/>
          </p:nvSpPr>
          <p:spPr>
            <a:xfrm>
              <a:off x="2285577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16453;p61"/>
            <p:cNvSpPr/>
            <p:nvPr/>
          </p:nvSpPr>
          <p:spPr>
            <a:xfrm>
              <a:off x="2328474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16454;p61"/>
            <p:cNvSpPr/>
            <p:nvPr/>
          </p:nvSpPr>
          <p:spPr>
            <a:xfrm>
              <a:off x="2372264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16455;p61"/>
            <p:cNvSpPr/>
            <p:nvPr/>
          </p:nvSpPr>
          <p:spPr>
            <a:xfrm>
              <a:off x="2415160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16456;p61"/>
            <p:cNvSpPr/>
            <p:nvPr/>
          </p:nvSpPr>
          <p:spPr>
            <a:xfrm>
              <a:off x="2458951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16457;p61"/>
            <p:cNvSpPr/>
            <p:nvPr/>
          </p:nvSpPr>
          <p:spPr>
            <a:xfrm>
              <a:off x="2502741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16458;p61"/>
            <p:cNvSpPr/>
            <p:nvPr/>
          </p:nvSpPr>
          <p:spPr>
            <a:xfrm>
              <a:off x="2545638" y="2188088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16459;p61"/>
            <p:cNvSpPr/>
            <p:nvPr/>
          </p:nvSpPr>
          <p:spPr>
            <a:xfrm>
              <a:off x="2589372" y="2188088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16460;p61"/>
            <p:cNvSpPr/>
            <p:nvPr/>
          </p:nvSpPr>
          <p:spPr>
            <a:xfrm>
              <a:off x="2198946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16461;p61"/>
            <p:cNvSpPr/>
            <p:nvPr/>
          </p:nvSpPr>
          <p:spPr>
            <a:xfrm>
              <a:off x="2241842" y="223187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16462;p61"/>
            <p:cNvSpPr/>
            <p:nvPr/>
          </p:nvSpPr>
          <p:spPr>
            <a:xfrm>
              <a:off x="2285577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16463;p61"/>
            <p:cNvSpPr/>
            <p:nvPr/>
          </p:nvSpPr>
          <p:spPr>
            <a:xfrm>
              <a:off x="2328474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16464;p61"/>
            <p:cNvSpPr/>
            <p:nvPr/>
          </p:nvSpPr>
          <p:spPr>
            <a:xfrm>
              <a:off x="2372264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16465;p61"/>
            <p:cNvSpPr/>
            <p:nvPr/>
          </p:nvSpPr>
          <p:spPr>
            <a:xfrm>
              <a:off x="2415160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16466;p61"/>
            <p:cNvSpPr/>
            <p:nvPr/>
          </p:nvSpPr>
          <p:spPr>
            <a:xfrm>
              <a:off x="2458951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B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16467;p61"/>
            <p:cNvSpPr/>
            <p:nvPr/>
          </p:nvSpPr>
          <p:spPr>
            <a:xfrm>
              <a:off x="2502741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16468;p61"/>
            <p:cNvSpPr/>
            <p:nvPr/>
          </p:nvSpPr>
          <p:spPr>
            <a:xfrm>
              <a:off x="2545638" y="2231879"/>
              <a:ext cx="43790" cy="43846"/>
            </a:xfrm>
            <a:custGeom>
              <a:avLst/>
              <a:gdLst/>
              <a:ahLst/>
              <a:cxnLst/>
              <a:rect l="l" t="t" r="r" b="b"/>
              <a:pathLst>
                <a:path w="784" h="785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16469;p61"/>
            <p:cNvSpPr/>
            <p:nvPr/>
          </p:nvSpPr>
          <p:spPr>
            <a:xfrm>
              <a:off x="2589372" y="2231879"/>
              <a:ext cx="42952" cy="43846"/>
            </a:xfrm>
            <a:custGeom>
              <a:avLst/>
              <a:gdLst/>
              <a:ahLst/>
              <a:cxnLst/>
              <a:rect l="l" t="t" r="r" b="b"/>
              <a:pathLst>
                <a:path w="769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16470;p61"/>
            <p:cNvSpPr/>
            <p:nvPr/>
          </p:nvSpPr>
          <p:spPr>
            <a:xfrm>
              <a:off x="2198946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16471;p61"/>
            <p:cNvSpPr/>
            <p:nvPr/>
          </p:nvSpPr>
          <p:spPr>
            <a:xfrm>
              <a:off x="2241842" y="2275669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16472;p61"/>
            <p:cNvSpPr/>
            <p:nvPr/>
          </p:nvSpPr>
          <p:spPr>
            <a:xfrm>
              <a:off x="2285577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16473;p61"/>
            <p:cNvSpPr/>
            <p:nvPr/>
          </p:nvSpPr>
          <p:spPr>
            <a:xfrm>
              <a:off x="2328474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16474;p61"/>
            <p:cNvSpPr/>
            <p:nvPr/>
          </p:nvSpPr>
          <p:spPr>
            <a:xfrm>
              <a:off x="2372264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16475;p61"/>
            <p:cNvSpPr/>
            <p:nvPr/>
          </p:nvSpPr>
          <p:spPr>
            <a:xfrm>
              <a:off x="2415160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16476;p61"/>
            <p:cNvSpPr/>
            <p:nvPr/>
          </p:nvSpPr>
          <p:spPr>
            <a:xfrm>
              <a:off x="2458951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16477;p61"/>
            <p:cNvSpPr/>
            <p:nvPr/>
          </p:nvSpPr>
          <p:spPr>
            <a:xfrm>
              <a:off x="2502741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68" y="768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16478;p61"/>
            <p:cNvSpPr/>
            <p:nvPr/>
          </p:nvSpPr>
          <p:spPr>
            <a:xfrm>
              <a:off x="2502741" y="2318566"/>
              <a:ext cx="42952" cy="43790"/>
            </a:xfrm>
            <a:custGeom>
              <a:avLst/>
              <a:gdLst/>
              <a:ahLst/>
              <a:cxnLst/>
              <a:rect l="l" t="t" r="r" b="b"/>
              <a:pathLst>
                <a:path w="769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68" y="78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16479;p61"/>
            <p:cNvSpPr/>
            <p:nvPr/>
          </p:nvSpPr>
          <p:spPr>
            <a:xfrm>
              <a:off x="2502741" y="2362300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68" y="769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16480;p61"/>
            <p:cNvSpPr/>
            <p:nvPr/>
          </p:nvSpPr>
          <p:spPr>
            <a:xfrm>
              <a:off x="2458951" y="2318566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16481;p61"/>
            <p:cNvSpPr/>
            <p:nvPr/>
          </p:nvSpPr>
          <p:spPr>
            <a:xfrm>
              <a:off x="2458951" y="23623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0" y="1"/>
                  </a:moveTo>
                  <a:lnTo>
                    <a:pt x="0" y="769"/>
                  </a:lnTo>
                  <a:lnTo>
                    <a:pt x="784" y="76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16482;p61"/>
            <p:cNvSpPr/>
            <p:nvPr/>
          </p:nvSpPr>
          <p:spPr>
            <a:xfrm>
              <a:off x="2545638" y="2275669"/>
              <a:ext cx="43790" cy="42952"/>
            </a:xfrm>
            <a:custGeom>
              <a:avLst/>
              <a:gdLst/>
              <a:ahLst/>
              <a:cxnLst/>
              <a:rect l="l" t="t" r="r" b="b"/>
              <a:pathLst>
                <a:path w="784" h="769" extrusionOk="0">
                  <a:moveTo>
                    <a:pt x="0" y="0"/>
                  </a:moveTo>
                  <a:lnTo>
                    <a:pt x="0" y="768"/>
                  </a:lnTo>
                  <a:lnTo>
                    <a:pt x="784" y="76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16483;p61"/>
            <p:cNvSpPr/>
            <p:nvPr/>
          </p:nvSpPr>
          <p:spPr>
            <a:xfrm>
              <a:off x="2589372" y="2275669"/>
              <a:ext cx="42952" cy="42952"/>
            </a:xfrm>
            <a:custGeom>
              <a:avLst/>
              <a:gdLst/>
              <a:ahLst/>
              <a:cxnLst/>
              <a:rect l="l" t="t" r="r" b="b"/>
              <a:pathLst>
                <a:path w="769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69" y="768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16484;p61"/>
            <p:cNvSpPr/>
            <p:nvPr/>
          </p:nvSpPr>
          <p:spPr>
            <a:xfrm>
              <a:off x="2632269" y="1668078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16485;p61"/>
            <p:cNvSpPr/>
            <p:nvPr/>
          </p:nvSpPr>
          <p:spPr>
            <a:xfrm>
              <a:off x="2632269" y="1711813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16486;p61"/>
            <p:cNvSpPr/>
            <p:nvPr/>
          </p:nvSpPr>
          <p:spPr>
            <a:xfrm>
              <a:off x="2632269" y="175470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16487;p61"/>
            <p:cNvSpPr/>
            <p:nvPr/>
          </p:nvSpPr>
          <p:spPr>
            <a:xfrm>
              <a:off x="2632269" y="1798500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16488;p61"/>
            <p:cNvSpPr/>
            <p:nvPr/>
          </p:nvSpPr>
          <p:spPr>
            <a:xfrm>
              <a:off x="2632269" y="1841396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16489;p61"/>
            <p:cNvSpPr/>
            <p:nvPr/>
          </p:nvSpPr>
          <p:spPr>
            <a:xfrm>
              <a:off x="2632269" y="1885187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16490;p61"/>
            <p:cNvSpPr/>
            <p:nvPr/>
          </p:nvSpPr>
          <p:spPr>
            <a:xfrm>
              <a:off x="2632269" y="1928083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16491;p61"/>
            <p:cNvSpPr/>
            <p:nvPr/>
          </p:nvSpPr>
          <p:spPr>
            <a:xfrm>
              <a:off x="2632269" y="1971874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16492;p61"/>
            <p:cNvSpPr/>
            <p:nvPr/>
          </p:nvSpPr>
          <p:spPr>
            <a:xfrm>
              <a:off x="2632269" y="2014770"/>
              <a:ext cx="43846" cy="43790"/>
            </a:xfrm>
            <a:custGeom>
              <a:avLst/>
              <a:gdLst/>
              <a:ahLst/>
              <a:cxnLst/>
              <a:rect l="l" t="t" r="r" b="b"/>
              <a:pathLst>
                <a:path w="785" h="784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16493;p61"/>
            <p:cNvSpPr/>
            <p:nvPr/>
          </p:nvSpPr>
          <p:spPr>
            <a:xfrm>
              <a:off x="2632269" y="2058505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16494;p61"/>
            <p:cNvSpPr/>
            <p:nvPr/>
          </p:nvSpPr>
          <p:spPr>
            <a:xfrm>
              <a:off x="2632269" y="2101401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16495;p61"/>
            <p:cNvSpPr/>
            <p:nvPr/>
          </p:nvSpPr>
          <p:spPr>
            <a:xfrm>
              <a:off x="2632269" y="2145192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1"/>
                  </a:moveTo>
                  <a:lnTo>
                    <a:pt x="1" y="769"/>
                  </a:lnTo>
                  <a:lnTo>
                    <a:pt x="785" y="769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16496;p61"/>
            <p:cNvSpPr/>
            <p:nvPr/>
          </p:nvSpPr>
          <p:spPr>
            <a:xfrm>
              <a:off x="2632269" y="2188088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16497;p61"/>
            <p:cNvSpPr/>
            <p:nvPr/>
          </p:nvSpPr>
          <p:spPr>
            <a:xfrm>
              <a:off x="2632269" y="2231879"/>
              <a:ext cx="43846" cy="43846"/>
            </a:xfrm>
            <a:custGeom>
              <a:avLst/>
              <a:gdLst/>
              <a:ahLst/>
              <a:cxnLst/>
              <a:rect l="l" t="t" r="r" b="b"/>
              <a:pathLst>
                <a:path w="785" h="785" extrusionOk="0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16498;p61"/>
            <p:cNvSpPr/>
            <p:nvPr/>
          </p:nvSpPr>
          <p:spPr>
            <a:xfrm>
              <a:off x="2632269" y="2275669"/>
              <a:ext cx="43846" cy="42952"/>
            </a:xfrm>
            <a:custGeom>
              <a:avLst/>
              <a:gdLst/>
              <a:ahLst/>
              <a:cxnLst/>
              <a:rect l="l" t="t" r="r" b="b"/>
              <a:pathLst>
                <a:path w="785" h="769" extrusionOk="0">
                  <a:moveTo>
                    <a:pt x="1" y="0"/>
                  </a:moveTo>
                  <a:lnTo>
                    <a:pt x="1" y="768"/>
                  </a:lnTo>
                  <a:lnTo>
                    <a:pt x="785" y="768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96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808" y="4634293"/>
            <a:ext cx="1080741" cy="546528"/>
          </a:xfrm>
          <a:prstGeom prst="rect">
            <a:avLst/>
          </a:prstGeom>
        </p:spPr>
      </p:pic>
      <p:pic>
        <p:nvPicPr>
          <p:cNvPr id="497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9019" y="4665962"/>
            <a:ext cx="1080741" cy="546528"/>
          </a:xfrm>
          <a:prstGeom prst="rect">
            <a:avLst/>
          </a:prstGeom>
        </p:spPr>
      </p:pic>
      <p:pic>
        <p:nvPicPr>
          <p:cNvPr id="498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8441" y="4648524"/>
            <a:ext cx="1080741" cy="546528"/>
          </a:xfrm>
          <a:prstGeom prst="rect">
            <a:avLst/>
          </a:prstGeom>
        </p:spPr>
      </p:pic>
      <p:pic>
        <p:nvPicPr>
          <p:cNvPr id="499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5275" y="4661370"/>
            <a:ext cx="1080741" cy="546528"/>
          </a:xfrm>
          <a:prstGeom prst="rect">
            <a:avLst/>
          </a:prstGeom>
        </p:spPr>
      </p:pic>
      <p:pic>
        <p:nvPicPr>
          <p:cNvPr id="500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246" y="4665962"/>
            <a:ext cx="1080740" cy="546528"/>
          </a:xfrm>
          <a:prstGeom prst="rect">
            <a:avLst/>
          </a:prstGeom>
        </p:spPr>
      </p:pic>
      <p:sp>
        <p:nvSpPr>
          <p:cNvPr id="502" name="Google Shape;1119;p45"/>
          <p:cNvSpPr txBox="1"/>
          <p:nvPr/>
        </p:nvSpPr>
        <p:spPr>
          <a:xfrm>
            <a:off x="9144000" y="6505565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Encapsulation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503" name="Google Shape;1121;p45"/>
          <p:cNvSpPr txBox="1"/>
          <p:nvPr/>
        </p:nvSpPr>
        <p:spPr>
          <a:xfrm>
            <a:off x="-3076434" y="5707696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Abstraction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504" name="Google Shape;1123;p45"/>
          <p:cNvSpPr txBox="1"/>
          <p:nvPr/>
        </p:nvSpPr>
        <p:spPr>
          <a:xfrm>
            <a:off x="9536128" y="99196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Inheritance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505" name="Google Shape;1125;p45"/>
          <p:cNvSpPr txBox="1"/>
          <p:nvPr/>
        </p:nvSpPr>
        <p:spPr>
          <a:xfrm>
            <a:off x="-3572427" y="-705510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Polymorphism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5"/>
          <p:cNvSpPr/>
          <p:nvPr/>
        </p:nvSpPr>
        <p:spPr>
          <a:xfrm rot="-1053578">
            <a:off x="3251168" y="1549793"/>
            <a:ext cx="1444405" cy="1667648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7" name="Google Shape;1037;p45"/>
          <p:cNvSpPr/>
          <p:nvPr/>
        </p:nvSpPr>
        <p:spPr>
          <a:xfrm rot="822740">
            <a:off x="4613219" y="3184018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8" name="Google Shape;1038;p45"/>
          <p:cNvSpPr/>
          <p:nvPr/>
        </p:nvSpPr>
        <p:spPr>
          <a:xfrm>
            <a:off x="2490563" y="179385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9" name="Google Shape;1039;p45"/>
          <p:cNvSpPr/>
          <p:nvPr/>
        </p:nvSpPr>
        <p:spPr>
          <a:xfrm>
            <a:off x="2490563" y="343075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0" name="Google Shape;1040;p45"/>
          <p:cNvSpPr/>
          <p:nvPr/>
        </p:nvSpPr>
        <p:spPr>
          <a:xfrm>
            <a:off x="6230138" y="179385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1" name="Google Shape;1041;p45"/>
          <p:cNvSpPr/>
          <p:nvPr/>
        </p:nvSpPr>
        <p:spPr>
          <a:xfrm>
            <a:off x="6230138" y="343075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2" name="Google Shape;1042;p45"/>
          <p:cNvSpPr/>
          <p:nvPr/>
        </p:nvSpPr>
        <p:spPr>
          <a:xfrm>
            <a:off x="3979275" y="261230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3" name="Google Shape;1043;p45"/>
          <p:cNvSpPr/>
          <p:nvPr/>
        </p:nvSpPr>
        <p:spPr>
          <a:xfrm>
            <a:off x="4741425" y="2612300"/>
            <a:ext cx="4233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44" name="Google Shape;1044;p45"/>
          <p:cNvCxnSpPr>
            <a:stCxn id="1038" idx="3"/>
            <a:endCxn id="1042" idx="1"/>
          </p:cNvCxnSpPr>
          <p:nvPr/>
        </p:nvCxnSpPr>
        <p:spPr>
          <a:xfrm>
            <a:off x="2913863" y="2164200"/>
            <a:ext cx="1065300" cy="818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045;p45"/>
          <p:cNvCxnSpPr>
            <a:endCxn id="1042" idx="1"/>
          </p:cNvCxnSpPr>
          <p:nvPr/>
        </p:nvCxnSpPr>
        <p:spPr>
          <a:xfrm rot="10800000" flipH="1">
            <a:off x="2913975" y="2982650"/>
            <a:ext cx="1065300" cy="818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45"/>
          <p:cNvCxnSpPr>
            <a:stCxn id="1040" idx="1"/>
            <a:endCxn id="1043" idx="3"/>
          </p:cNvCxnSpPr>
          <p:nvPr/>
        </p:nvCxnSpPr>
        <p:spPr>
          <a:xfrm flipH="1">
            <a:off x="5164838" y="2164200"/>
            <a:ext cx="1065300" cy="818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45"/>
          <p:cNvCxnSpPr>
            <a:stCxn id="1041" idx="1"/>
            <a:endCxn id="1043" idx="3"/>
          </p:cNvCxnSpPr>
          <p:nvPr/>
        </p:nvCxnSpPr>
        <p:spPr>
          <a:xfrm rot="10800000">
            <a:off x="5164838" y="2982700"/>
            <a:ext cx="1065300" cy="818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048;p4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05. 4 properties of OOP</a:t>
            </a:r>
            <a:endParaRPr dirty="0"/>
          </a:p>
        </p:txBody>
      </p:sp>
      <p:grpSp>
        <p:nvGrpSpPr>
          <p:cNvPr id="1049" name="Google Shape;1049;p45"/>
          <p:cNvGrpSpPr/>
          <p:nvPr/>
        </p:nvGrpSpPr>
        <p:grpSpPr>
          <a:xfrm>
            <a:off x="2948591" y="1574996"/>
            <a:ext cx="3246641" cy="2517197"/>
            <a:chOff x="1961550" y="4923050"/>
            <a:chExt cx="1980625" cy="1535625"/>
          </a:xfrm>
        </p:grpSpPr>
        <p:sp>
          <p:nvSpPr>
            <p:cNvPr id="1050" name="Google Shape;1050;p45"/>
            <p:cNvSpPr/>
            <p:nvPr/>
          </p:nvSpPr>
          <p:spPr>
            <a:xfrm>
              <a:off x="1961550" y="4923050"/>
              <a:ext cx="1980625" cy="1535625"/>
            </a:xfrm>
            <a:custGeom>
              <a:avLst/>
              <a:gdLst/>
              <a:ahLst/>
              <a:cxnLst/>
              <a:rect l="l" t="t" r="r" b="b"/>
              <a:pathLst>
                <a:path w="79225" h="61425" extrusionOk="0">
                  <a:moveTo>
                    <a:pt x="58734" y="1"/>
                  </a:moveTo>
                  <a:lnTo>
                    <a:pt x="53590" y="3942"/>
                  </a:lnTo>
                  <a:cubicBezTo>
                    <a:pt x="53257" y="4216"/>
                    <a:pt x="52995" y="4632"/>
                    <a:pt x="52995" y="5180"/>
                  </a:cubicBezTo>
                  <a:cubicBezTo>
                    <a:pt x="52459" y="5335"/>
                    <a:pt x="52066" y="5704"/>
                    <a:pt x="51888" y="6228"/>
                  </a:cubicBezTo>
                  <a:cubicBezTo>
                    <a:pt x="51745" y="6621"/>
                    <a:pt x="51769" y="7014"/>
                    <a:pt x="51923" y="7383"/>
                  </a:cubicBezTo>
                  <a:lnTo>
                    <a:pt x="48494" y="13645"/>
                  </a:lnTo>
                  <a:cubicBezTo>
                    <a:pt x="47911" y="13288"/>
                    <a:pt x="47078" y="13110"/>
                    <a:pt x="46089" y="13026"/>
                  </a:cubicBezTo>
                  <a:lnTo>
                    <a:pt x="46089" y="12895"/>
                  </a:lnTo>
                  <a:lnTo>
                    <a:pt x="44565" y="12907"/>
                  </a:lnTo>
                  <a:lnTo>
                    <a:pt x="43649" y="12907"/>
                  </a:lnTo>
                  <a:cubicBezTo>
                    <a:pt x="42934" y="12907"/>
                    <a:pt x="42160" y="12895"/>
                    <a:pt x="41410" y="12895"/>
                  </a:cubicBezTo>
                  <a:cubicBezTo>
                    <a:pt x="40636" y="12871"/>
                    <a:pt x="39827" y="12871"/>
                    <a:pt x="39053" y="12871"/>
                  </a:cubicBezTo>
                  <a:cubicBezTo>
                    <a:pt x="35374" y="12871"/>
                    <a:pt x="33469" y="13026"/>
                    <a:pt x="32504" y="13729"/>
                  </a:cubicBezTo>
                  <a:cubicBezTo>
                    <a:pt x="32016" y="13931"/>
                    <a:pt x="31623" y="14348"/>
                    <a:pt x="31445" y="14872"/>
                  </a:cubicBezTo>
                  <a:cubicBezTo>
                    <a:pt x="31421" y="14943"/>
                    <a:pt x="31409" y="15038"/>
                    <a:pt x="31385" y="15110"/>
                  </a:cubicBezTo>
                  <a:lnTo>
                    <a:pt x="27301" y="7656"/>
                  </a:lnTo>
                  <a:cubicBezTo>
                    <a:pt x="27456" y="7299"/>
                    <a:pt x="27480" y="6906"/>
                    <a:pt x="27361" y="6525"/>
                  </a:cubicBezTo>
                  <a:cubicBezTo>
                    <a:pt x="27218" y="6109"/>
                    <a:pt x="26849" y="5632"/>
                    <a:pt x="26230" y="5454"/>
                  </a:cubicBezTo>
                  <a:lnTo>
                    <a:pt x="26253" y="4680"/>
                  </a:lnTo>
                  <a:lnTo>
                    <a:pt x="20491" y="251"/>
                  </a:lnTo>
                  <a:lnTo>
                    <a:pt x="20491" y="251"/>
                  </a:lnTo>
                  <a:lnTo>
                    <a:pt x="20991" y="7490"/>
                  </a:lnTo>
                  <a:lnTo>
                    <a:pt x="21622" y="7895"/>
                  </a:lnTo>
                  <a:cubicBezTo>
                    <a:pt x="21551" y="8109"/>
                    <a:pt x="21527" y="8335"/>
                    <a:pt x="21551" y="8585"/>
                  </a:cubicBezTo>
                  <a:cubicBezTo>
                    <a:pt x="21562" y="8788"/>
                    <a:pt x="21646" y="8990"/>
                    <a:pt x="21741" y="9180"/>
                  </a:cubicBezTo>
                  <a:cubicBezTo>
                    <a:pt x="20765" y="9764"/>
                    <a:pt x="19765" y="9895"/>
                    <a:pt x="18586" y="10050"/>
                  </a:cubicBezTo>
                  <a:cubicBezTo>
                    <a:pt x="16324" y="10347"/>
                    <a:pt x="13526" y="10704"/>
                    <a:pt x="10823" y="14753"/>
                  </a:cubicBezTo>
                  <a:lnTo>
                    <a:pt x="10311" y="15515"/>
                  </a:lnTo>
                  <a:lnTo>
                    <a:pt x="11347" y="17420"/>
                  </a:lnTo>
                  <a:cubicBezTo>
                    <a:pt x="9513" y="18551"/>
                    <a:pt x="7442" y="19217"/>
                    <a:pt x="4894" y="19503"/>
                  </a:cubicBezTo>
                  <a:lnTo>
                    <a:pt x="0" y="20039"/>
                  </a:lnTo>
                  <a:lnTo>
                    <a:pt x="4358" y="22325"/>
                  </a:lnTo>
                  <a:cubicBezTo>
                    <a:pt x="5525" y="22932"/>
                    <a:pt x="6311" y="23325"/>
                    <a:pt x="7203" y="23730"/>
                  </a:cubicBezTo>
                  <a:cubicBezTo>
                    <a:pt x="6977" y="24099"/>
                    <a:pt x="6739" y="24468"/>
                    <a:pt x="6418" y="24932"/>
                  </a:cubicBezTo>
                  <a:lnTo>
                    <a:pt x="4525" y="27659"/>
                  </a:lnTo>
                  <a:lnTo>
                    <a:pt x="7811" y="27302"/>
                  </a:lnTo>
                  <a:cubicBezTo>
                    <a:pt x="13073" y="26730"/>
                    <a:pt x="16895" y="24647"/>
                    <a:pt x="20217" y="20539"/>
                  </a:cubicBezTo>
                  <a:lnTo>
                    <a:pt x="20848" y="19753"/>
                  </a:lnTo>
                  <a:lnTo>
                    <a:pt x="19955" y="18086"/>
                  </a:lnTo>
                  <a:cubicBezTo>
                    <a:pt x="20955" y="17705"/>
                    <a:pt x="21789" y="17622"/>
                    <a:pt x="22610" y="17527"/>
                  </a:cubicBezTo>
                  <a:cubicBezTo>
                    <a:pt x="23801" y="17408"/>
                    <a:pt x="25015" y="17277"/>
                    <a:pt x="26325" y="16408"/>
                  </a:cubicBezTo>
                  <a:lnTo>
                    <a:pt x="27146" y="17872"/>
                  </a:lnTo>
                  <a:lnTo>
                    <a:pt x="22741" y="19706"/>
                  </a:lnTo>
                  <a:lnTo>
                    <a:pt x="27956" y="47685"/>
                  </a:lnTo>
                  <a:lnTo>
                    <a:pt x="29528" y="48209"/>
                  </a:lnTo>
                  <a:lnTo>
                    <a:pt x="25361" y="55793"/>
                  </a:lnTo>
                  <a:cubicBezTo>
                    <a:pt x="24718" y="56151"/>
                    <a:pt x="24241" y="56746"/>
                    <a:pt x="24051" y="57508"/>
                  </a:cubicBezTo>
                  <a:cubicBezTo>
                    <a:pt x="23706" y="58806"/>
                    <a:pt x="24301" y="60127"/>
                    <a:pt x="25515" y="60818"/>
                  </a:cubicBezTo>
                  <a:lnTo>
                    <a:pt x="25551" y="60842"/>
                  </a:lnTo>
                  <a:lnTo>
                    <a:pt x="25599" y="60853"/>
                  </a:lnTo>
                  <a:cubicBezTo>
                    <a:pt x="26063" y="61068"/>
                    <a:pt x="26515" y="61187"/>
                    <a:pt x="26992" y="61187"/>
                  </a:cubicBezTo>
                  <a:cubicBezTo>
                    <a:pt x="28206" y="61187"/>
                    <a:pt x="29278" y="60413"/>
                    <a:pt x="29659" y="59270"/>
                  </a:cubicBezTo>
                  <a:cubicBezTo>
                    <a:pt x="29778" y="58925"/>
                    <a:pt x="29825" y="58579"/>
                    <a:pt x="29813" y="58234"/>
                  </a:cubicBezTo>
                  <a:lnTo>
                    <a:pt x="34421" y="49828"/>
                  </a:lnTo>
                  <a:lnTo>
                    <a:pt x="40589" y="51888"/>
                  </a:lnTo>
                  <a:lnTo>
                    <a:pt x="45006" y="50412"/>
                  </a:lnTo>
                  <a:lnTo>
                    <a:pt x="49423" y="58460"/>
                  </a:lnTo>
                  <a:cubicBezTo>
                    <a:pt x="49411" y="58806"/>
                    <a:pt x="49459" y="59163"/>
                    <a:pt x="49578" y="59508"/>
                  </a:cubicBezTo>
                  <a:cubicBezTo>
                    <a:pt x="49983" y="60651"/>
                    <a:pt x="51066" y="61425"/>
                    <a:pt x="52281" y="61425"/>
                  </a:cubicBezTo>
                  <a:cubicBezTo>
                    <a:pt x="52757" y="61425"/>
                    <a:pt x="53221" y="61306"/>
                    <a:pt x="53650" y="61080"/>
                  </a:cubicBezTo>
                  <a:lnTo>
                    <a:pt x="53697" y="61068"/>
                  </a:lnTo>
                  <a:lnTo>
                    <a:pt x="53745" y="61032"/>
                  </a:lnTo>
                  <a:cubicBezTo>
                    <a:pt x="54959" y="60318"/>
                    <a:pt x="55543" y="59044"/>
                    <a:pt x="55198" y="57758"/>
                  </a:cubicBezTo>
                  <a:cubicBezTo>
                    <a:pt x="54995" y="57020"/>
                    <a:pt x="54519" y="56424"/>
                    <a:pt x="53888" y="56055"/>
                  </a:cubicBezTo>
                  <a:lnTo>
                    <a:pt x="49887" y="48757"/>
                  </a:lnTo>
                  <a:lnTo>
                    <a:pt x="53209" y="47661"/>
                  </a:lnTo>
                  <a:lnTo>
                    <a:pt x="58412" y="19706"/>
                  </a:lnTo>
                  <a:lnTo>
                    <a:pt x="52364" y="17134"/>
                  </a:lnTo>
                  <a:lnTo>
                    <a:pt x="52900" y="16146"/>
                  </a:lnTo>
                  <a:cubicBezTo>
                    <a:pt x="54221" y="17027"/>
                    <a:pt x="55424" y="17158"/>
                    <a:pt x="56603" y="17277"/>
                  </a:cubicBezTo>
                  <a:cubicBezTo>
                    <a:pt x="57424" y="17372"/>
                    <a:pt x="58257" y="17443"/>
                    <a:pt x="59270" y="17836"/>
                  </a:cubicBezTo>
                  <a:lnTo>
                    <a:pt x="58377" y="19503"/>
                  </a:lnTo>
                  <a:lnTo>
                    <a:pt x="59008" y="20289"/>
                  </a:lnTo>
                  <a:cubicBezTo>
                    <a:pt x="62341" y="24397"/>
                    <a:pt x="66175" y="26480"/>
                    <a:pt x="71414" y="27040"/>
                  </a:cubicBezTo>
                  <a:lnTo>
                    <a:pt x="74700" y="27397"/>
                  </a:lnTo>
                  <a:lnTo>
                    <a:pt x="72807" y="24682"/>
                  </a:lnTo>
                  <a:cubicBezTo>
                    <a:pt x="72485" y="24218"/>
                    <a:pt x="72247" y="23861"/>
                    <a:pt x="72021" y="23468"/>
                  </a:cubicBezTo>
                  <a:cubicBezTo>
                    <a:pt x="72926" y="23075"/>
                    <a:pt x="73700" y="22682"/>
                    <a:pt x="74867" y="22075"/>
                  </a:cubicBezTo>
                  <a:lnTo>
                    <a:pt x="79224" y="19777"/>
                  </a:lnTo>
                  <a:lnTo>
                    <a:pt x="74331" y="19241"/>
                  </a:lnTo>
                  <a:cubicBezTo>
                    <a:pt x="71783" y="18967"/>
                    <a:pt x="69699" y="18289"/>
                    <a:pt x="67878" y="17158"/>
                  </a:cubicBezTo>
                  <a:lnTo>
                    <a:pt x="68914" y="15253"/>
                  </a:lnTo>
                  <a:lnTo>
                    <a:pt x="68402" y="14503"/>
                  </a:lnTo>
                  <a:cubicBezTo>
                    <a:pt x="65699" y="10431"/>
                    <a:pt x="62877" y="10073"/>
                    <a:pt x="60639" y="9800"/>
                  </a:cubicBezTo>
                  <a:cubicBezTo>
                    <a:pt x="59472" y="9633"/>
                    <a:pt x="58472" y="9514"/>
                    <a:pt x="57484" y="8930"/>
                  </a:cubicBezTo>
                  <a:cubicBezTo>
                    <a:pt x="57567" y="8764"/>
                    <a:pt x="57626" y="8573"/>
                    <a:pt x="57662" y="8371"/>
                  </a:cubicBezTo>
                  <a:cubicBezTo>
                    <a:pt x="57686" y="8109"/>
                    <a:pt x="57662" y="7859"/>
                    <a:pt x="57579" y="7633"/>
                  </a:cubicBezTo>
                  <a:lnTo>
                    <a:pt x="58234" y="7240"/>
                  </a:lnTo>
                  <a:lnTo>
                    <a:pt x="587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760000" algn="bl" rotWithShape="0">
                <a:srgbClr val="000000">
                  <a:alpha val="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2649125" y="5112675"/>
              <a:ext cx="702500" cy="1250750"/>
            </a:xfrm>
            <a:custGeom>
              <a:avLst/>
              <a:gdLst/>
              <a:ahLst/>
              <a:cxnLst/>
              <a:rect l="l" t="t" r="r" b="b"/>
              <a:pathLst>
                <a:path w="28100" h="50030" extrusionOk="0">
                  <a:moveTo>
                    <a:pt x="27147" y="0"/>
                  </a:moveTo>
                  <a:lnTo>
                    <a:pt x="28099" y="524"/>
                  </a:lnTo>
                  <a:lnTo>
                    <a:pt x="906" y="50030"/>
                  </a:lnTo>
                  <a:lnTo>
                    <a:pt x="1" y="495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2626800" y="5101350"/>
              <a:ext cx="701000" cy="1249875"/>
            </a:xfrm>
            <a:custGeom>
              <a:avLst/>
              <a:gdLst/>
              <a:ahLst/>
              <a:cxnLst/>
              <a:rect l="l" t="t" r="r" b="b"/>
              <a:pathLst>
                <a:path w="28040" h="49995" extrusionOk="0">
                  <a:moveTo>
                    <a:pt x="894" y="49995"/>
                  </a:moveTo>
                  <a:lnTo>
                    <a:pt x="1" y="49519"/>
                  </a:lnTo>
                  <a:lnTo>
                    <a:pt x="27195" y="1"/>
                  </a:lnTo>
                  <a:lnTo>
                    <a:pt x="28040" y="4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2617575" y="6350625"/>
              <a:ext cx="56875" cy="68475"/>
            </a:xfrm>
            <a:custGeom>
              <a:avLst/>
              <a:gdLst/>
              <a:ahLst/>
              <a:cxnLst/>
              <a:rect l="l" t="t" r="r" b="b"/>
              <a:pathLst>
                <a:path w="2275" h="2739" extrusionOk="0">
                  <a:moveTo>
                    <a:pt x="1263" y="0"/>
                  </a:moveTo>
                  <a:cubicBezTo>
                    <a:pt x="1977" y="381"/>
                    <a:pt x="2275" y="1214"/>
                    <a:pt x="1917" y="1869"/>
                  </a:cubicBezTo>
                  <a:cubicBezTo>
                    <a:pt x="1572" y="2524"/>
                    <a:pt x="715" y="2738"/>
                    <a:pt x="1" y="23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2592575" y="6341675"/>
              <a:ext cx="56875" cy="68500"/>
            </a:xfrm>
            <a:custGeom>
              <a:avLst/>
              <a:gdLst/>
              <a:ahLst/>
              <a:cxnLst/>
              <a:rect l="l" t="t" r="r" b="b"/>
              <a:pathLst>
                <a:path w="2275" h="2740" extrusionOk="0">
                  <a:moveTo>
                    <a:pt x="1012" y="2739"/>
                  </a:moveTo>
                  <a:cubicBezTo>
                    <a:pt x="298" y="2370"/>
                    <a:pt x="0" y="1537"/>
                    <a:pt x="358" y="882"/>
                  </a:cubicBezTo>
                  <a:cubicBezTo>
                    <a:pt x="703" y="227"/>
                    <a:pt x="1560" y="1"/>
                    <a:pt x="2275" y="3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3293250" y="5086775"/>
              <a:ext cx="74750" cy="43475"/>
            </a:xfrm>
            <a:custGeom>
              <a:avLst/>
              <a:gdLst/>
              <a:ahLst/>
              <a:cxnLst/>
              <a:rect l="l" t="t" r="r" b="b"/>
              <a:pathLst>
                <a:path w="2990" h="1739" extrusionOk="0">
                  <a:moveTo>
                    <a:pt x="295" y="0"/>
                  </a:moveTo>
                  <a:cubicBezTo>
                    <a:pt x="191" y="0"/>
                    <a:pt x="108" y="36"/>
                    <a:pt x="72" y="107"/>
                  </a:cubicBezTo>
                  <a:cubicBezTo>
                    <a:pt x="1" y="238"/>
                    <a:pt x="144" y="441"/>
                    <a:pt x="382" y="584"/>
                  </a:cubicBezTo>
                  <a:lnTo>
                    <a:pt x="2346" y="1631"/>
                  </a:lnTo>
                  <a:cubicBezTo>
                    <a:pt x="2465" y="1703"/>
                    <a:pt x="2590" y="1738"/>
                    <a:pt x="2695" y="1738"/>
                  </a:cubicBezTo>
                  <a:cubicBezTo>
                    <a:pt x="2799" y="1738"/>
                    <a:pt x="2882" y="1703"/>
                    <a:pt x="2918" y="1631"/>
                  </a:cubicBezTo>
                  <a:cubicBezTo>
                    <a:pt x="2989" y="1500"/>
                    <a:pt x="2846" y="1286"/>
                    <a:pt x="2608" y="1155"/>
                  </a:cubicBezTo>
                  <a:lnTo>
                    <a:pt x="644" y="107"/>
                  </a:lnTo>
                  <a:cubicBezTo>
                    <a:pt x="525" y="36"/>
                    <a:pt x="400" y="0"/>
                    <a:pt x="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3324800" y="5003725"/>
              <a:ext cx="61950" cy="102700"/>
            </a:xfrm>
            <a:custGeom>
              <a:avLst/>
              <a:gdLst/>
              <a:ahLst/>
              <a:cxnLst/>
              <a:rect l="l" t="t" r="r" b="b"/>
              <a:pathLst>
                <a:path w="2478" h="4108" extrusionOk="0">
                  <a:moveTo>
                    <a:pt x="2477" y="0"/>
                  </a:moveTo>
                  <a:lnTo>
                    <a:pt x="1" y="1905"/>
                  </a:lnTo>
                  <a:lnTo>
                    <a:pt x="60" y="3798"/>
                  </a:lnTo>
                  <a:lnTo>
                    <a:pt x="656" y="4108"/>
                  </a:lnTo>
                  <a:lnTo>
                    <a:pt x="2263" y="3120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3240875" y="5104625"/>
              <a:ext cx="399475" cy="321800"/>
            </a:xfrm>
            <a:custGeom>
              <a:avLst/>
              <a:gdLst/>
              <a:ahLst/>
              <a:cxnLst/>
              <a:rect l="l" t="t" r="r" b="b"/>
              <a:pathLst>
                <a:path w="15979" h="12872" extrusionOk="0">
                  <a:moveTo>
                    <a:pt x="2584" y="1"/>
                  </a:moveTo>
                  <a:lnTo>
                    <a:pt x="0" y="4811"/>
                  </a:lnTo>
                  <a:cubicBezTo>
                    <a:pt x="3727" y="10395"/>
                    <a:pt x="5310" y="7132"/>
                    <a:pt x="10192" y="9895"/>
                  </a:cubicBezTo>
                  <a:cubicBezTo>
                    <a:pt x="11383" y="10573"/>
                    <a:pt x="12466" y="11502"/>
                    <a:pt x="13395" y="12871"/>
                  </a:cubicBezTo>
                  <a:lnTo>
                    <a:pt x="15978" y="8049"/>
                  </a:lnTo>
                  <a:cubicBezTo>
                    <a:pt x="11323" y="1108"/>
                    <a:pt x="7227" y="6942"/>
                    <a:pt x="2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3466200" y="5346925"/>
              <a:ext cx="111950" cy="74425"/>
            </a:xfrm>
            <a:custGeom>
              <a:avLst/>
              <a:gdLst/>
              <a:ahLst/>
              <a:cxnLst/>
              <a:rect l="l" t="t" r="r" b="b"/>
              <a:pathLst>
                <a:path w="4478" h="2977" extrusionOk="0">
                  <a:moveTo>
                    <a:pt x="1286" y="0"/>
                  </a:moveTo>
                  <a:lnTo>
                    <a:pt x="0" y="2381"/>
                  </a:lnTo>
                  <a:cubicBezTo>
                    <a:pt x="636" y="2207"/>
                    <a:pt x="1209" y="2140"/>
                    <a:pt x="1717" y="2140"/>
                  </a:cubicBezTo>
                  <a:cubicBezTo>
                    <a:pt x="3503" y="2140"/>
                    <a:pt x="4477" y="2977"/>
                    <a:pt x="4477" y="2977"/>
                  </a:cubicBezTo>
                  <a:cubicBezTo>
                    <a:pt x="3572" y="1608"/>
                    <a:pt x="2489" y="667"/>
                    <a:pt x="1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3466200" y="5363300"/>
              <a:ext cx="349175" cy="198250"/>
            </a:xfrm>
            <a:custGeom>
              <a:avLst/>
              <a:gdLst/>
              <a:ahLst/>
              <a:cxnLst/>
              <a:rect l="l" t="t" r="r" b="b"/>
              <a:pathLst>
                <a:path w="13967" h="7930" extrusionOk="0">
                  <a:moveTo>
                    <a:pt x="5715" y="0"/>
                  </a:moveTo>
                  <a:lnTo>
                    <a:pt x="4477" y="2322"/>
                  </a:lnTo>
                  <a:cubicBezTo>
                    <a:pt x="4477" y="2322"/>
                    <a:pt x="3503" y="1485"/>
                    <a:pt x="1717" y="1485"/>
                  </a:cubicBezTo>
                  <a:cubicBezTo>
                    <a:pt x="1209" y="1485"/>
                    <a:pt x="636" y="1552"/>
                    <a:pt x="0" y="1726"/>
                  </a:cubicBezTo>
                  <a:cubicBezTo>
                    <a:pt x="3096" y="5525"/>
                    <a:pt x="6537" y="7394"/>
                    <a:pt x="11383" y="7930"/>
                  </a:cubicBezTo>
                  <a:cubicBezTo>
                    <a:pt x="10692" y="6918"/>
                    <a:pt x="10359" y="6346"/>
                    <a:pt x="9740" y="5120"/>
                  </a:cubicBezTo>
                  <a:cubicBezTo>
                    <a:pt x="11383" y="4429"/>
                    <a:pt x="12252" y="4036"/>
                    <a:pt x="13966" y="3108"/>
                  </a:cubicBezTo>
                  <a:cubicBezTo>
                    <a:pt x="10668" y="2750"/>
                    <a:pt x="8037" y="1774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2552700" y="5119200"/>
              <a:ext cx="702475" cy="1250475"/>
            </a:xfrm>
            <a:custGeom>
              <a:avLst/>
              <a:gdLst/>
              <a:ahLst/>
              <a:cxnLst/>
              <a:rect l="l" t="t" r="r" b="b"/>
              <a:pathLst>
                <a:path w="28099" h="50019" extrusionOk="0">
                  <a:moveTo>
                    <a:pt x="941" y="1"/>
                  </a:moveTo>
                  <a:lnTo>
                    <a:pt x="0" y="501"/>
                  </a:lnTo>
                  <a:lnTo>
                    <a:pt x="27182" y="50019"/>
                  </a:lnTo>
                  <a:lnTo>
                    <a:pt x="28099" y="4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2576200" y="5107600"/>
              <a:ext cx="701300" cy="1249875"/>
            </a:xfrm>
            <a:custGeom>
              <a:avLst/>
              <a:gdLst/>
              <a:ahLst/>
              <a:cxnLst/>
              <a:rect l="l" t="t" r="r" b="b"/>
              <a:pathLst>
                <a:path w="28052" h="49995" extrusionOk="0">
                  <a:moveTo>
                    <a:pt x="27159" y="49995"/>
                  </a:moveTo>
                  <a:lnTo>
                    <a:pt x="28052" y="49519"/>
                  </a:lnTo>
                  <a:lnTo>
                    <a:pt x="870" y="1"/>
                  </a:lnTo>
                  <a:lnTo>
                    <a:pt x="1" y="4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3229850" y="6357150"/>
              <a:ext cx="57175" cy="68500"/>
            </a:xfrm>
            <a:custGeom>
              <a:avLst/>
              <a:gdLst/>
              <a:ahLst/>
              <a:cxnLst/>
              <a:rect l="l" t="t" r="r" b="b"/>
              <a:pathLst>
                <a:path w="2287" h="2740" extrusionOk="0">
                  <a:moveTo>
                    <a:pt x="1013" y="1"/>
                  </a:moveTo>
                  <a:cubicBezTo>
                    <a:pt x="298" y="370"/>
                    <a:pt x="1" y="1203"/>
                    <a:pt x="358" y="1858"/>
                  </a:cubicBezTo>
                  <a:cubicBezTo>
                    <a:pt x="703" y="2513"/>
                    <a:pt x="1572" y="2739"/>
                    <a:pt x="2287" y="23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3254850" y="6347625"/>
              <a:ext cx="56875" cy="68500"/>
            </a:xfrm>
            <a:custGeom>
              <a:avLst/>
              <a:gdLst/>
              <a:ahLst/>
              <a:cxnLst/>
              <a:rect l="l" t="t" r="r" b="b"/>
              <a:pathLst>
                <a:path w="2275" h="2740" extrusionOk="0">
                  <a:moveTo>
                    <a:pt x="1263" y="2739"/>
                  </a:moveTo>
                  <a:cubicBezTo>
                    <a:pt x="1977" y="2370"/>
                    <a:pt x="2275" y="1537"/>
                    <a:pt x="1918" y="882"/>
                  </a:cubicBezTo>
                  <a:cubicBezTo>
                    <a:pt x="1584" y="227"/>
                    <a:pt x="715" y="1"/>
                    <a:pt x="1" y="3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2536325" y="5092950"/>
              <a:ext cx="75025" cy="43325"/>
            </a:xfrm>
            <a:custGeom>
              <a:avLst/>
              <a:gdLst/>
              <a:ahLst/>
              <a:cxnLst/>
              <a:rect l="l" t="t" r="r" b="b"/>
              <a:pathLst>
                <a:path w="3001" h="1733" extrusionOk="0">
                  <a:moveTo>
                    <a:pt x="2700" y="0"/>
                  </a:moveTo>
                  <a:cubicBezTo>
                    <a:pt x="2599" y="0"/>
                    <a:pt x="2477" y="33"/>
                    <a:pt x="2358" y="98"/>
                  </a:cubicBezTo>
                  <a:lnTo>
                    <a:pt x="393" y="1158"/>
                  </a:lnTo>
                  <a:cubicBezTo>
                    <a:pt x="143" y="1289"/>
                    <a:pt x="0" y="1491"/>
                    <a:pt x="84" y="1634"/>
                  </a:cubicBezTo>
                  <a:cubicBezTo>
                    <a:pt x="119" y="1700"/>
                    <a:pt x="200" y="1733"/>
                    <a:pt x="301" y="1733"/>
                  </a:cubicBezTo>
                  <a:cubicBezTo>
                    <a:pt x="402" y="1733"/>
                    <a:pt x="524" y="1700"/>
                    <a:pt x="643" y="1634"/>
                  </a:cubicBezTo>
                  <a:lnTo>
                    <a:pt x="2608" y="575"/>
                  </a:lnTo>
                  <a:cubicBezTo>
                    <a:pt x="2846" y="444"/>
                    <a:pt x="3001" y="229"/>
                    <a:pt x="2917" y="98"/>
                  </a:cubicBezTo>
                  <a:cubicBezTo>
                    <a:pt x="2881" y="33"/>
                    <a:pt x="2801" y="0"/>
                    <a:pt x="2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2517575" y="5009675"/>
              <a:ext cx="61925" cy="102725"/>
            </a:xfrm>
            <a:custGeom>
              <a:avLst/>
              <a:gdLst/>
              <a:ahLst/>
              <a:cxnLst/>
              <a:rect l="l" t="t" r="r" b="b"/>
              <a:pathLst>
                <a:path w="2477" h="4109" extrusionOk="0">
                  <a:moveTo>
                    <a:pt x="0" y="0"/>
                  </a:moveTo>
                  <a:lnTo>
                    <a:pt x="214" y="3132"/>
                  </a:lnTo>
                  <a:lnTo>
                    <a:pt x="1822" y="4108"/>
                  </a:lnTo>
                  <a:lnTo>
                    <a:pt x="2417" y="3799"/>
                  </a:lnTo>
                  <a:lnTo>
                    <a:pt x="2477" y="1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2263950" y="5110575"/>
              <a:ext cx="399800" cy="321800"/>
            </a:xfrm>
            <a:custGeom>
              <a:avLst/>
              <a:gdLst/>
              <a:ahLst/>
              <a:cxnLst/>
              <a:rect l="l" t="t" r="r" b="b"/>
              <a:pathLst>
                <a:path w="15992" h="12872" extrusionOk="0">
                  <a:moveTo>
                    <a:pt x="13395" y="1"/>
                  </a:moveTo>
                  <a:cubicBezTo>
                    <a:pt x="8752" y="6954"/>
                    <a:pt x="4644" y="1108"/>
                    <a:pt x="1" y="8073"/>
                  </a:cubicBezTo>
                  <a:lnTo>
                    <a:pt x="2597" y="12871"/>
                  </a:lnTo>
                  <a:cubicBezTo>
                    <a:pt x="3501" y="11502"/>
                    <a:pt x="4609" y="10573"/>
                    <a:pt x="5799" y="9895"/>
                  </a:cubicBezTo>
                  <a:cubicBezTo>
                    <a:pt x="10669" y="7133"/>
                    <a:pt x="12252" y="10395"/>
                    <a:pt x="15991" y="4811"/>
                  </a:cubicBezTo>
                  <a:lnTo>
                    <a:pt x="13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2325875" y="5352875"/>
              <a:ext cx="111950" cy="74425"/>
            </a:xfrm>
            <a:custGeom>
              <a:avLst/>
              <a:gdLst/>
              <a:ahLst/>
              <a:cxnLst/>
              <a:rect l="l" t="t" r="r" b="b"/>
              <a:pathLst>
                <a:path w="4478" h="2977" extrusionOk="0">
                  <a:moveTo>
                    <a:pt x="3203" y="0"/>
                  </a:moveTo>
                  <a:cubicBezTo>
                    <a:pt x="2013" y="667"/>
                    <a:pt x="917" y="1620"/>
                    <a:pt x="0" y="2977"/>
                  </a:cubicBezTo>
                  <a:cubicBezTo>
                    <a:pt x="0" y="2977"/>
                    <a:pt x="975" y="2140"/>
                    <a:pt x="2760" y="2140"/>
                  </a:cubicBezTo>
                  <a:cubicBezTo>
                    <a:pt x="3268" y="2140"/>
                    <a:pt x="3842" y="2208"/>
                    <a:pt x="4477" y="2382"/>
                  </a:cubicBezTo>
                  <a:lnTo>
                    <a:pt x="3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2089225" y="5369550"/>
              <a:ext cx="348900" cy="198250"/>
            </a:xfrm>
            <a:custGeom>
              <a:avLst/>
              <a:gdLst/>
              <a:ahLst/>
              <a:cxnLst/>
              <a:rect l="l" t="t" r="r" b="b"/>
              <a:pathLst>
                <a:path w="13956" h="7930" extrusionOk="0">
                  <a:moveTo>
                    <a:pt x="8240" y="0"/>
                  </a:moveTo>
                  <a:cubicBezTo>
                    <a:pt x="5918" y="1774"/>
                    <a:pt x="3287" y="2750"/>
                    <a:pt x="1" y="3108"/>
                  </a:cubicBezTo>
                  <a:cubicBezTo>
                    <a:pt x="1715" y="4036"/>
                    <a:pt x="2561" y="4417"/>
                    <a:pt x="4228" y="5120"/>
                  </a:cubicBezTo>
                  <a:cubicBezTo>
                    <a:pt x="3597" y="6358"/>
                    <a:pt x="3275" y="6918"/>
                    <a:pt x="2573" y="7930"/>
                  </a:cubicBezTo>
                  <a:cubicBezTo>
                    <a:pt x="7430" y="7394"/>
                    <a:pt x="10859" y="5525"/>
                    <a:pt x="13955" y="1726"/>
                  </a:cubicBezTo>
                  <a:cubicBezTo>
                    <a:pt x="13320" y="1552"/>
                    <a:pt x="12746" y="1485"/>
                    <a:pt x="12238" y="1485"/>
                  </a:cubicBezTo>
                  <a:cubicBezTo>
                    <a:pt x="10453" y="1485"/>
                    <a:pt x="9478" y="2322"/>
                    <a:pt x="9478" y="2322"/>
                  </a:cubicBezTo>
                  <a:lnTo>
                    <a:pt x="82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2976250" y="5345425"/>
              <a:ext cx="403350" cy="834950"/>
            </a:xfrm>
            <a:custGeom>
              <a:avLst/>
              <a:gdLst/>
              <a:ahLst/>
              <a:cxnLst/>
              <a:rect l="l" t="t" r="r" b="b"/>
              <a:pathLst>
                <a:path w="16134" h="33398" extrusionOk="0">
                  <a:moveTo>
                    <a:pt x="7287" y="1"/>
                  </a:moveTo>
                  <a:lnTo>
                    <a:pt x="7287" y="1"/>
                  </a:lnTo>
                  <a:cubicBezTo>
                    <a:pt x="7763" y="1799"/>
                    <a:pt x="9538" y="5013"/>
                    <a:pt x="9764" y="6418"/>
                  </a:cubicBezTo>
                  <a:cubicBezTo>
                    <a:pt x="10180" y="6632"/>
                    <a:pt x="9871" y="7633"/>
                    <a:pt x="10359" y="8109"/>
                  </a:cubicBezTo>
                  <a:cubicBezTo>
                    <a:pt x="10859" y="8585"/>
                    <a:pt x="11014" y="9883"/>
                    <a:pt x="10871" y="10288"/>
                  </a:cubicBezTo>
                  <a:cubicBezTo>
                    <a:pt x="10728" y="10669"/>
                    <a:pt x="10407" y="11359"/>
                    <a:pt x="10597" y="11835"/>
                  </a:cubicBezTo>
                  <a:cubicBezTo>
                    <a:pt x="10800" y="12312"/>
                    <a:pt x="10597" y="12550"/>
                    <a:pt x="10597" y="12550"/>
                  </a:cubicBezTo>
                  <a:lnTo>
                    <a:pt x="10240" y="20860"/>
                  </a:lnTo>
                  <a:cubicBezTo>
                    <a:pt x="9180" y="24778"/>
                    <a:pt x="608" y="28040"/>
                    <a:pt x="1" y="28266"/>
                  </a:cubicBezTo>
                  <a:lnTo>
                    <a:pt x="1" y="33398"/>
                  </a:lnTo>
                  <a:lnTo>
                    <a:pt x="11312" y="29611"/>
                  </a:lnTo>
                  <a:lnTo>
                    <a:pt x="16134" y="3739"/>
                  </a:lnTo>
                  <a:lnTo>
                    <a:pt x="72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2572925" y="5350775"/>
              <a:ext cx="403350" cy="829300"/>
            </a:xfrm>
            <a:custGeom>
              <a:avLst/>
              <a:gdLst/>
              <a:ahLst/>
              <a:cxnLst/>
              <a:rect l="l" t="t" r="r" b="b"/>
              <a:pathLst>
                <a:path w="16134" h="33172" extrusionOk="0">
                  <a:moveTo>
                    <a:pt x="8418" y="1"/>
                  </a:moveTo>
                  <a:lnTo>
                    <a:pt x="1" y="3501"/>
                  </a:lnTo>
                  <a:lnTo>
                    <a:pt x="4823" y="29386"/>
                  </a:lnTo>
                  <a:lnTo>
                    <a:pt x="16134" y="33172"/>
                  </a:lnTo>
                  <a:lnTo>
                    <a:pt x="16134" y="28028"/>
                  </a:lnTo>
                  <a:cubicBezTo>
                    <a:pt x="16131" y="28034"/>
                    <a:pt x="16127" y="28036"/>
                    <a:pt x="16123" y="28036"/>
                  </a:cubicBezTo>
                  <a:cubicBezTo>
                    <a:pt x="16111" y="28036"/>
                    <a:pt x="16098" y="28016"/>
                    <a:pt x="16098" y="28016"/>
                  </a:cubicBezTo>
                  <a:cubicBezTo>
                    <a:pt x="16098" y="28016"/>
                    <a:pt x="6918" y="24671"/>
                    <a:pt x="5823" y="20611"/>
                  </a:cubicBezTo>
                  <a:lnTo>
                    <a:pt x="5466" y="12288"/>
                  </a:lnTo>
                  <a:cubicBezTo>
                    <a:pt x="5466" y="12288"/>
                    <a:pt x="5263" y="12050"/>
                    <a:pt x="5466" y="11574"/>
                  </a:cubicBezTo>
                  <a:cubicBezTo>
                    <a:pt x="5656" y="11098"/>
                    <a:pt x="5311" y="10419"/>
                    <a:pt x="5180" y="10026"/>
                  </a:cubicBezTo>
                  <a:cubicBezTo>
                    <a:pt x="5049" y="9621"/>
                    <a:pt x="5204" y="8323"/>
                    <a:pt x="5704" y="7847"/>
                  </a:cubicBezTo>
                  <a:cubicBezTo>
                    <a:pt x="6192" y="7371"/>
                    <a:pt x="5882" y="6371"/>
                    <a:pt x="6299" y="6157"/>
                  </a:cubicBezTo>
                  <a:cubicBezTo>
                    <a:pt x="6513" y="4763"/>
                    <a:pt x="7942" y="1811"/>
                    <a:pt x="8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2767600" y="5616300"/>
              <a:ext cx="12525" cy="15500"/>
            </a:xfrm>
            <a:custGeom>
              <a:avLst/>
              <a:gdLst/>
              <a:ahLst/>
              <a:cxnLst/>
              <a:rect l="l" t="t" r="r" b="b"/>
              <a:pathLst>
                <a:path w="501" h="620" extrusionOk="0">
                  <a:moveTo>
                    <a:pt x="250" y="0"/>
                  </a:moveTo>
                  <a:cubicBezTo>
                    <a:pt x="96" y="0"/>
                    <a:pt x="0" y="143"/>
                    <a:pt x="0" y="310"/>
                  </a:cubicBezTo>
                  <a:cubicBezTo>
                    <a:pt x="0" y="489"/>
                    <a:pt x="119" y="619"/>
                    <a:pt x="250" y="619"/>
                  </a:cubicBezTo>
                  <a:cubicBezTo>
                    <a:pt x="381" y="619"/>
                    <a:pt x="500" y="489"/>
                    <a:pt x="500" y="310"/>
                  </a:cubicBezTo>
                  <a:cubicBezTo>
                    <a:pt x="500" y="131"/>
                    <a:pt x="381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2773550" y="5566300"/>
              <a:ext cx="13425" cy="15800"/>
            </a:xfrm>
            <a:custGeom>
              <a:avLst/>
              <a:gdLst/>
              <a:ahLst/>
              <a:cxnLst/>
              <a:rect l="l" t="t" r="r" b="b"/>
              <a:pathLst>
                <a:path w="537" h="632" extrusionOk="0">
                  <a:moveTo>
                    <a:pt x="262" y="0"/>
                  </a:moveTo>
                  <a:cubicBezTo>
                    <a:pt x="131" y="0"/>
                    <a:pt x="12" y="143"/>
                    <a:pt x="0" y="310"/>
                  </a:cubicBezTo>
                  <a:cubicBezTo>
                    <a:pt x="0" y="488"/>
                    <a:pt x="120" y="631"/>
                    <a:pt x="262" y="631"/>
                  </a:cubicBezTo>
                  <a:cubicBezTo>
                    <a:pt x="417" y="631"/>
                    <a:pt x="536" y="476"/>
                    <a:pt x="536" y="310"/>
                  </a:cubicBezTo>
                  <a:cubicBezTo>
                    <a:pt x="536" y="143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2854225" y="5637425"/>
              <a:ext cx="13700" cy="16400"/>
            </a:xfrm>
            <a:custGeom>
              <a:avLst/>
              <a:gdLst/>
              <a:ahLst/>
              <a:cxnLst/>
              <a:rect l="l" t="t" r="r" b="b"/>
              <a:pathLst>
                <a:path w="548" h="656" extrusionOk="0">
                  <a:moveTo>
                    <a:pt x="262" y="1"/>
                  </a:moveTo>
                  <a:cubicBezTo>
                    <a:pt x="119" y="1"/>
                    <a:pt x="0" y="144"/>
                    <a:pt x="0" y="334"/>
                  </a:cubicBezTo>
                  <a:cubicBezTo>
                    <a:pt x="0" y="513"/>
                    <a:pt x="119" y="656"/>
                    <a:pt x="262" y="656"/>
                  </a:cubicBezTo>
                  <a:cubicBezTo>
                    <a:pt x="429" y="656"/>
                    <a:pt x="548" y="513"/>
                    <a:pt x="548" y="334"/>
                  </a:cubicBezTo>
                  <a:cubicBezTo>
                    <a:pt x="548" y="144"/>
                    <a:pt x="417" y="1"/>
                    <a:pt x="2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2867900" y="5564500"/>
              <a:ext cx="14925" cy="17900"/>
            </a:xfrm>
            <a:custGeom>
              <a:avLst/>
              <a:gdLst/>
              <a:ahLst/>
              <a:cxnLst/>
              <a:rect l="l" t="t" r="r" b="b"/>
              <a:pathLst>
                <a:path w="597" h="716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65" y="715"/>
                    <a:pt x="596" y="548"/>
                    <a:pt x="596" y="358"/>
                  </a:cubicBezTo>
                  <a:cubicBezTo>
                    <a:pt x="596" y="167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3170925" y="5616300"/>
              <a:ext cx="12525" cy="15500"/>
            </a:xfrm>
            <a:custGeom>
              <a:avLst/>
              <a:gdLst/>
              <a:ahLst/>
              <a:cxnLst/>
              <a:rect l="l" t="t" r="r" b="b"/>
              <a:pathLst>
                <a:path w="501" h="620" extrusionOk="0">
                  <a:moveTo>
                    <a:pt x="250" y="0"/>
                  </a:moveTo>
                  <a:cubicBezTo>
                    <a:pt x="119" y="0"/>
                    <a:pt x="0" y="143"/>
                    <a:pt x="0" y="310"/>
                  </a:cubicBezTo>
                  <a:cubicBezTo>
                    <a:pt x="0" y="489"/>
                    <a:pt x="119" y="619"/>
                    <a:pt x="250" y="619"/>
                  </a:cubicBezTo>
                  <a:cubicBezTo>
                    <a:pt x="381" y="619"/>
                    <a:pt x="500" y="489"/>
                    <a:pt x="500" y="310"/>
                  </a:cubicBezTo>
                  <a:cubicBezTo>
                    <a:pt x="500" y="131"/>
                    <a:pt x="381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3164075" y="5566300"/>
              <a:ext cx="13425" cy="15800"/>
            </a:xfrm>
            <a:custGeom>
              <a:avLst/>
              <a:gdLst/>
              <a:ahLst/>
              <a:cxnLst/>
              <a:rect l="l" t="t" r="r" b="b"/>
              <a:pathLst>
                <a:path w="537" h="632" extrusionOk="0">
                  <a:moveTo>
                    <a:pt x="274" y="0"/>
                  </a:moveTo>
                  <a:cubicBezTo>
                    <a:pt x="120" y="0"/>
                    <a:pt x="0" y="143"/>
                    <a:pt x="0" y="310"/>
                  </a:cubicBezTo>
                  <a:cubicBezTo>
                    <a:pt x="0" y="488"/>
                    <a:pt x="120" y="631"/>
                    <a:pt x="274" y="631"/>
                  </a:cubicBezTo>
                  <a:cubicBezTo>
                    <a:pt x="417" y="631"/>
                    <a:pt x="536" y="476"/>
                    <a:pt x="536" y="310"/>
                  </a:cubicBezTo>
                  <a:cubicBezTo>
                    <a:pt x="536" y="143"/>
                    <a:pt x="417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3067625" y="5564500"/>
              <a:ext cx="15500" cy="17900"/>
            </a:xfrm>
            <a:custGeom>
              <a:avLst/>
              <a:gdLst/>
              <a:ahLst/>
              <a:cxnLst/>
              <a:rect l="l" t="t" r="r" b="b"/>
              <a:pathLst>
                <a:path w="620" h="716" extrusionOk="0">
                  <a:moveTo>
                    <a:pt x="322" y="1"/>
                  </a:moveTo>
                  <a:cubicBezTo>
                    <a:pt x="156" y="1"/>
                    <a:pt x="1" y="167"/>
                    <a:pt x="1" y="358"/>
                  </a:cubicBezTo>
                  <a:cubicBezTo>
                    <a:pt x="1" y="548"/>
                    <a:pt x="156" y="715"/>
                    <a:pt x="322" y="715"/>
                  </a:cubicBezTo>
                  <a:cubicBezTo>
                    <a:pt x="477" y="715"/>
                    <a:pt x="620" y="548"/>
                    <a:pt x="620" y="358"/>
                  </a:cubicBezTo>
                  <a:cubicBezTo>
                    <a:pt x="620" y="167"/>
                    <a:pt x="477" y="1"/>
                    <a:pt x="3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3083400" y="5637425"/>
              <a:ext cx="13725" cy="16400"/>
            </a:xfrm>
            <a:custGeom>
              <a:avLst/>
              <a:gdLst/>
              <a:ahLst/>
              <a:cxnLst/>
              <a:rect l="l" t="t" r="r" b="b"/>
              <a:pathLst>
                <a:path w="549" h="656" extrusionOk="0">
                  <a:moveTo>
                    <a:pt x="263" y="1"/>
                  </a:moveTo>
                  <a:cubicBezTo>
                    <a:pt x="120" y="1"/>
                    <a:pt x="1" y="144"/>
                    <a:pt x="1" y="334"/>
                  </a:cubicBezTo>
                  <a:cubicBezTo>
                    <a:pt x="1" y="513"/>
                    <a:pt x="120" y="656"/>
                    <a:pt x="263" y="656"/>
                  </a:cubicBezTo>
                  <a:cubicBezTo>
                    <a:pt x="429" y="656"/>
                    <a:pt x="549" y="513"/>
                    <a:pt x="549" y="334"/>
                  </a:cubicBezTo>
                  <a:cubicBezTo>
                    <a:pt x="549" y="144"/>
                    <a:pt x="418" y="1"/>
                    <a:pt x="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3156325" y="5737150"/>
              <a:ext cx="9550" cy="14300"/>
            </a:xfrm>
            <a:custGeom>
              <a:avLst/>
              <a:gdLst/>
              <a:ahLst/>
              <a:cxnLst/>
              <a:rect l="l" t="t" r="r" b="b"/>
              <a:pathLst>
                <a:path w="382" h="572" extrusionOk="0">
                  <a:moveTo>
                    <a:pt x="191" y="0"/>
                  </a:moveTo>
                  <a:cubicBezTo>
                    <a:pt x="84" y="0"/>
                    <a:pt x="1" y="131"/>
                    <a:pt x="1" y="286"/>
                  </a:cubicBezTo>
                  <a:cubicBezTo>
                    <a:pt x="1" y="429"/>
                    <a:pt x="84" y="572"/>
                    <a:pt x="191" y="572"/>
                  </a:cubicBezTo>
                  <a:cubicBezTo>
                    <a:pt x="299" y="572"/>
                    <a:pt x="382" y="453"/>
                    <a:pt x="382" y="286"/>
                  </a:cubicBezTo>
                  <a:cubicBezTo>
                    <a:pt x="382" y="131"/>
                    <a:pt x="299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3153350" y="5797875"/>
              <a:ext cx="11050" cy="16375"/>
            </a:xfrm>
            <a:custGeom>
              <a:avLst/>
              <a:gdLst/>
              <a:ahLst/>
              <a:cxnLst/>
              <a:rect l="l" t="t" r="r" b="b"/>
              <a:pathLst>
                <a:path w="442" h="655" extrusionOk="0">
                  <a:moveTo>
                    <a:pt x="227" y="0"/>
                  </a:moveTo>
                  <a:cubicBezTo>
                    <a:pt x="108" y="0"/>
                    <a:pt x="1" y="131"/>
                    <a:pt x="1" y="322"/>
                  </a:cubicBezTo>
                  <a:cubicBezTo>
                    <a:pt x="1" y="500"/>
                    <a:pt x="108" y="655"/>
                    <a:pt x="227" y="655"/>
                  </a:cubicBezTo>
                  <a:cubicBezTo>
                    <a:pt x="346" y="655"/>
                    <a:pt x="441" y="500"/>
                    <a:pt x="441" y="322"/>
                  </a:cubicBezTo>
                  <a:cubicBezTo>
                    <a:pt x="441" y="143"/>
                    <a:pt x="346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3104550" y="5812750"/>
              <a:ext cx="10425" cy="16400"/>
            </a:xfrm>
            <a:custGeom>
              <a:avLst/>
              <a:gdLst/>
              <a:ahLst/>
              <a:cxnLst/>
              <a:rect l="l" t="t" r="r" b="b"/>
              <a:pathLst>
                <a:path w="417" h="656" extrusionOk="0">
                  <a:moveTo>
                    <a:pt x="215" y="0"/>
                  </a:moveTo>
                  <a:cubicBezTo>
                    <a:pt x="95" y="0"/>
                    <a:pt x="0" y="143"/>
                    <a:pt x="0" y="322"/>
                  </a:cubicBezTo>
                  <a:cubicBezTo>
                    <a:pt x="0" y="501"/>
                    <a:pt x="95" y="655"/>
                    <a:pt x="215" y="655"/>
                  </a:cubicBezTo>
                  <a:cubicBezTo>
                    <a:pt x="322" y="655"/>
                    <a:pt x="417" y="501"/>
                    <a:pt x="417" y="322"/>
                  </a:cubicBezTo>
                  <a:cubicBezTo>
                    <a:pt x="417" y="143"/>
                    <a:pt x="322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3104550" y="5745475"/>
              <a:ext cx="10425" cy="15500"/>
            </a:xfrm>
            <a:custGeom>
              <a:avLst/>
              <a:gdLst/>
              <a:ahLst/>
              <a:cxnLst/>
              <a:rect l="l" t="t" r="r" b="b"/>
              <a:pathLst>
                <a:path w="417" h="620" extrusionOk="0">
                  <a:moveTo>
                    <a:pt x="215" y="1"/>
                  </a:moveTo>
                  <a:cubicBezTo>
                    <a:pt x="95" y="1"/>
                    <a:pt x="0" y="144"/>
                    <a:pt x="0" y="310"/>
                  </a:cubicBezTo>
                  <a:cubicBezTo>
                    <a:pt x="0" y="489"/>
                    <a:pt x="95" y="620"/>
                    <a:pt x="215" y="620"/>
                  </a:cubicBezTo>
                  <a:cubicBezTo>
                    <a:pt x="322" y="620"/>
                    <a:pt x="417" y="465"/>
                    <a:pt x="417" y="310"/>
                  </a:cubicBezTo>
                  <a:cubicBezTo>
                    <a:pt x="417" y="132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2786350" y="5797875"/>
              <a:ext cx="11325" cy="16375"/>
            </a:xfrm>
            <a:custGeom>
              <a:avLst/>
              <a:gdLst/>
              <a:ahLst/>
              <a:cxnLst/>
              <a:rect l="l" t="t" r="r" b="b"/>
              <a:pathLst>
                <a:path w="453" h="655" extrusionOk="0">
                  <a:moveTo>
                    <a:pt x="227" y="0"/>
                  </a:moveTo>
                  <a:cubicBezTo>
                    <a:pt x="108" y="0"/>
                    <a:pt x="24" y="131"/>
                    <a:pt x="0" y="322"/>
                  </a:cubicBezTo>
                  <a:cubicBezTo>
                    <a:pt x="0" y="500"/>
                    <a:pt x="108" y="655"/>
                    <a:pt x="227" y="655"/>
                  </a:cubicBezTo>
                  <a:cubicBezTo>
                    <a:pt x="346" y="655"/>
                    <a:pt x="453" y="500"/>
                    <a:pt x="453" y="322"/>
                  </a:cubicBezTo>
                  <a:cubicBezTo>
                    <a:pt x="453" y="143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C68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2784850" y="573715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03" y="0"/>
                  </a:moveTo>
                  <a:cubicBezTo>
                    <a:pt x="96" y="0"/>
                    <a:pt x="1" y="131"/>
                    <a:pt x="1" y="286"/>
                  </a:cubicBezTo>
                  <a:cubicBezTo>
                    <a:pt x="1" y="429"/>
                    <a:pt x="96" y="572"/>
                    <a:pt x="203" y="572"/>
                  </a:cubicBezTo>
                  <a:cubicBezTo>
                    <a:pt x="299" y="572"/>
                    <a:pt x="394" y="453"/>
                    <a:pt x="394" y="286"/>
                  </a:cubicBezTo>
                  <a:cubicBezTo>
                    <a:pt x="394" y="131"/>
                    <a:pt x="299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2836050" y="5812750"/>
              <a:ext cx="10450" cy="16400"/>
            </a:xfrm>
            <a:custGeom>
              <a:avLst/>
              <a:gdLst/>
              <a:ahLst/>
              <a:cxnLst/>
              <a:rect l="l" t="t" r="r" b="b"/>
              <a:pathLst>
                <a:path w="418" h="656" extrusionOk="0">
                  <a:moveTo>
                    <a:pt x="203" y="0"/>
                  </a:moveTo>
                  <a:cubicBezTo>
                    <a:pt x="84" y="0"/>
                    <a:pt x="1" y="143"/>
                    <a:pt x="1" y="322"/>
                  </a:cubicBezTo>
                  <a:cubicBezTo>
                    <a:pt x="1" y="501"/>
                    <a:pt x="84" y="655"/>
                    <a:pt x="203" y="655"/>
                  </a:cubicBezTo>
                  <a:cubicBezTo>
                    <a:pt x="322" y="655"/>
                    <a:pt x="417" y="501"/>
                    <a:pt x="417" y="322"/>
                  </a:cubicBezTo>
                  <a:cubicBezTo>
                    <a:pt x="417" y="143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2836050" y="5745475"/>
              <a:ext cx="10450" cy="15500"/>
            </a:xfrm>
            <a:custGeom>
              <a:avLst/>
              <a:gdLst/>
              <a:ahLst/>
              <a:cxnLst/>
              <a:rect l="l" t="t" r="r" b="b"/>
              <a:pathLst>
                <a:path w="418" h="620" extrusionOk="0">
                  <a:moveTo>
                    <a:pt x="203" y="1"/>
                  </a:moveTo>
                  <a:cubicBezTo>
                    <a:pt x="84" y="1"/>
                    <a:pt x="1" y="144"/>
                    <a:pt x="1" y="310"/>
                  </a:cubicBezTo>
                  <a:cubicBezTo>
                    <a:pt x="1" y="489"/>
                    <a:pt x="84" y="620"/>
                    <a:pt x="203" y="620"/>
                  </a:cubicBezTo>
                  <a:cubicBezTo>
                    <a:pt x="322" y="620"/>
                    <a:pt x="417" y="465"/>
                    <a:pt x="417" y="310"/>
                  </a:cubicBezTo>
                  <a:cubicBezTo>
                    <a:pt x="417" y="132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3158125" y="5299900"/>
              <a:ext cx="9250" cy="16075"/>
            </a:xfrm>
            <a:custGeom>
              <a:avLst/>
              <a:gdLst/>
              <a:ahLst/>
              <a:cxnLst/>
              <a:rect l="l" t="t" r="r" b="b"/>
              <a:pathLst>
                <a:path w="370" h="643" extrusionOk="0">
                  <a:moveTo>
                    <a:pt x="119" y="0"/>
                  </a:moveTo>
                  <a:cubicBezTo>
                    <a:pt x="72" y="0"/>
                    <a:pt x="36" y="0"/>
                    <a:pt x="0" y="36"/>
                  </a:cubicBezTo>
                  <a:cubicBezTo>
                    <a:pt x="107" y="274"/>
                    <a:pt x="167" y="476"/>
                    <a:pt x="191" y="643"/>
                  </a:cubicBezTo>
                  <a:cubicBezTo>
                    <a:pt x="298" y="619"/>
                    <a:pt x="369" y="476"/>
                    <a:pt x="369" y="333"/>
                  </a:cubicBezTo>
                  <a:cubicBezTo>
                    <a:pt x="369" y="155"/>
                    <a:pt x="250" y="0"/>
                    <a:pt x="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3154850" y="5300775"/>
              <a:ext cx="8050" cy="15500"/>
            </a:xfrm>
            <a:custGeom>
              <a:avLst/>
              <a:gdLst/>
              <a:ahLst/>
              <a:cxnLst/>
              <a:rect l="l" t="t" r="r" b="b"/>
              <a:pathLst>
                <a:path w="322" h="620" extrusionOk="0">
                  <a:moveTo>
                    <a:pt x="143" y="1"/>
                  </a:moveTo>
                  <a:cubicBezTo>
                    <a:pt x="60" y="60"/>
                    <a:pt x="0" y="156"/>
                    <a:pt x="0" y="298"/>
                  </a:cubicBezTo>
                  <a:cubicBezTo>
                    <a:pt x="0" y="477"/>
                    <a:pt x="119" y="620"/>
                    <a:pt x="250" y="620"/>
                  </a:cubicBezTo>
                  <a:cubicBezTo>
                    <a:pt x="286" y="620"/>
                    <a:pt x="298" y="620"/>
                    <a:pt x="322" y="608"/>
                  </a:cubicBezTo>
                  <a:cubicBezTo>
                    <a:pt x="286" y="441"/>
                    <a:pt x="227" y="239"/>
                    <a:pt x="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2976250" y="5374300"/>
              <a:ext cx="384300" cy="783750"/>
            </a:xfrm>
            <a:custGeom>
              <a:avLst/>
              <a:gdLst/>
              <a:ahLst/>
              <a:cxnLst/>
              <a:rect l="l" t="t" r="r" b="b"/>
              <a:pathLst>
                <a:path w="15372" h="31350" extrusionOk="0">
                  <a:moveTo>
                    <a:pt x="7990" y="1"/>
                  </a:moveTo>
                  <a:lnTo>
                    <a:pt x="7990" y="1"/>
                  </a:lnTo>
                  <a:cubicBezTo>
                    <a:pt x="8442" y="1715"/>
                    <a:pt x="9097" y="4311"/>
                    <a:pt x="9311" y="5644"/>
                  </a:cubicBezTo>
                  <a:cubicBezTo>
                    <a:pt x="9716" y="5847"/>
                    <a:pt x="9407" y="6787"/>
                    <a:pt x="9883" y="7251"/>
                  </a:cubicBezTo>
                  <a:cubicBezTo>
                    <a:pt x="10359" y="7716"/>
                    <a:pt x="10502" y="8930"/>
                    <a:pt x="10371" y="9323"/>
                  </a:cubicBezTo>
                  <a:cubicBezTo>
                    <a:pt x="10240" y="9692"/>
                    <a:pt x="9907" y="10335"/>
                    <a:pt x="10109" y="10800"/>
                  </a:cubicBezTo>
                  <a:cubicBezTo>
                    <a:pt x="10300" y="11252"/>
                    <a:pt x="10109" y="11478"/>
                    <a:pt x="10109" y="11478"/>
                  </a:cubicBezTo>
                  <a:lnTo>
                    <a:pt x="9764" y="19408"/>
                  </a:lnTo>
                  <a:cubicBezTo>
                    <a:pt x="8740" y="23134"/>
                    <a:pt x="584" y="26242"/>
                    <a:pt x="1" y="26456"/>
                  </a:cubicBezTo>
                  <a:lnTo>
                    <a:pt x="1" y="31350"/>
                  </a:lnTo>
                  <a:lnTo>
                    <a:pt x="10776" y="27742"/>
                  </a:lnTo>
                  <a:lnTo>
                    <a:pt x="15372" y="3096"/>
                  </a:lnTo>
                  <a:lnTo>
                    <a:pt x="79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3014050" y="5513275"/>
              <a:ext cx="224450" cy="166150"/>
            </a:xfrm>
            <a:custGeom>
              <a:avLst/>
              <a:gdLst/>
              <a:ahLst/>
              <a:cxnLst/>
              <a:rect l="l" t="t" r="r" b="b"/>
              <a:pathLst>
                <a:path w="8978" h="6646" extrusionOk="0">
                  <a:moveTo>
                    <a:pt x="6525" y="4133"/>
                  </a:moveTo>
                  <a:cubicBezTo>
                    <a:pt x="6656" y="4133"/>
                    <a:pt x="6775" y="4264"/>
                    <a:pt x="6775" y="4443"/>
                  </a:cubicBezTo>
                  <a:cubicBezTo>
                    <a:pt x="6775" y="4603"/>
                    <a:pt x="6676" y="4753"/>
                    <a:pt x="6541" y="4753"/>
                  </a:cubicBezTo>
                  <a:cubicBezTo>
                    <a:pt x="6536" y="4753"/>
                    <a:pt x="6531" y="4753"/>
                    <a:pt x="6525" y="4752"/>
                  </a:cubicBezTo>
                  <a:cubicBezTo>
                    <a:pt x="6371" y="4752"/>
                    <a:pt x="6275" y="4621"/>
                    <a:pt x="6275" y="4443"/>
                  </a:cubicBezTo>
                  <a:cubicBezTo>
                    <a:pt x="6275" y="4264"/>
                    <a:pt x="6394" y="4133"/>
                    <a:pt x="6525" y="4133"/>
                  </a:cubicBezTo>
                  <a:close/>
                  <a:moveTo>
                    <a:pt x="3037" y="4967"/>
                  </a:moveTo>
                  <a:cubicBezTo>
                    <a:pt x="3203" y="4967"/>
                    <a:pt x="3323" y="5110"/>
                    <a:pt x="3323" y="5300"/>
                  </a:cubicBezTo>
                  <a:cubicBezTo>
                    <a:pt x="3323" y="5491"/>
                    <a:pt x="3192" y="5622"/>
                    <a:pt x="3037" y="5622"/>
                  </a:cubicBezTo>
                  <a:cubicBezTo>
                    <a:pt x="2894" y="5622"/>
                    <a:pt x="2775" y="5479"/>
                    <a:pt x="2775" y="5300"/>
                  </a:cubicBezTo>
                  <a:cubicBezTo>
                    <a:pt x="2775" y="5110"/>
                    <a:pt x="2894" y="4967"/>
                    <a:pt x="3037" y="4967"/>
                  </a:cubicBezTo>
                  <a:close/>
                  <a:moveTo>
                    <a:pt x="7605" y="1"/>
                  </a:moveTo>
                  <a:cubicBezTo>
                    <a:pt x="7380" y="1"/>
                    <a:pt x="7441" y="422"/>
                    <a:pt x="7561" y="633"/>
                  </a:cubicBezTo>
                  <a:cubicBezTo>
                    <a:pt x="7723" y="887"/>
                    <a:pt x="7560" y="1588"/>
                    <a:pt x="6792" y="1588"/>
                  </a:cubicBezTo>
                  <a:cubicBezTo>
                    <a:pt x="6767" y="1588"/>
                    <a:pt x="6742" y="1587"/>
                    <a:pt x="6716" y="1585"/>
                  </a:cubicBezTo>
                  <a:cubicBezTo>
                    <a:pt x="6621" y="1573"/>
                    <a:pt x="6478" y="1573"/>
                    <a:pt x="6275" y="1562"/>
                  </a:cubicBezTo>
                  <a:lnTo>
                    <a:pt x="6240" y="2097"/>
                  </a:lnTo>
                  <a:cubicBezTo>
                    <a:pt x="6382" y="2097"/>
                    <a:pt x="6502" y="2240"/>
                    <a:pt x="6502" y="2407"/>
                  </a:cubicBezTo>
                  <a:cubicBezTo>
                    <a:pt x="6502" y="2585"/>
                    <a:pt x="6382" y="2716"/>
                    <a:pt x="6240" y="2716"/>
                  </a:cubicBezTo>
                  <a:lnTo>
                    <a:pt x="6251" y="3026"/>
                  </a:lnTo>
                  <a:lnTo>
                    <a:pt x="6775" y="3014"/>
                  </a:lnTo>
                  <a:lnTo>
                    <a:pt x="6775" y="3014"/>
                  </a:lnTo>
                  <a:cubicBezTo>
                    <a:pt x="6775" y="3014"/>
                    <a:pt x="7144" y="3324"/>
                    <a:pt x="6013" y="3895"/>
                  </a:cubicBezTo>
                  <a:cubicBezTo>
                    <a:pt x="4870" y="4455"/>
                    <a:pt x="1" y="4740"/>
                    <a:pt x="1" y="4740"/>
                  </a:cubicBezTo>
                  <a:cubicBezTo>
                    <a:pt x="48" y="5431"/>
                    <a:pt x="72" y="6062"/>
                    <a:pt x="108" y="6645"/>
                  </a:cubicBezTo>
                  <a:cubicBezTo>
                    <a:pt x="2882" y="6491"/>
                    <a:pt x="6954" y="4740"/>
                    <a:pt x="7561" y="4740"/>
                  </a:cubicBezTo>
                  <a:cubicBezTo>
                    <a:pt x="8180" y="4740"/>
                    <a:pt x="8037" y="5241"/>
                    <a:pt x="8180" y="5622"/>
                  </a:cubicBezTo>
                  <a:cubicBezTo>
                    <a:pt x="8271" y="5876"/>
                    <a:pt x="8423" y="5915"/>
                    <a:pt x="8509" y="5915"/>
                  </a:cubicBezTo>
                  <a:cubicBezTo>
                    <a:pt x="8548" y="5915"/>
                    <a:pt x="8573" y="5907"/>
                    <a:pt x="8573" y="5907"/>
                  </a:cubicBezTo>
                  <a:cubicBezTo>
                    <a:pt x="8573" y="5907"/>
                    <a:pt x="8776" y="5681"/>
                    <a:pt x="8573" y="5217"/>
                  </a:cubicBezTo>
                  <a:cubicBezTo>
                    <a:pt x="8383" y="4776"/>
                    <a:pt x="8716" y="4121"/>
                    <a:pt x="8847" y="3752"/>
                  </a:cubicBezTo>
                  <a:cubicBezTo>
                    <a:pt x="8978" y="3371"/>
                    <a:pt x="8835" y="2133"/>
                    <a:pt x="8359" y="1681"/>
                  </a:cubicBezTo>
                  <a:cubicBezTo>
                    <a:pt x="7895" y="1228"/>
                    <a:pt x="8192" y="276"/>
                    <a:pt x="7764" y="49"/>
                  </a:cubicBezTo>
                  <a:cubicBezTo>
                    <a:pt x="7700" y="16"/>
                    <a:pt x="7647" y="1"/>
                    <a:pt x="7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2976250" y="5631775"/>
              <a:ext cx="252725" cy="403950"/>
            </a:xfrm>
            <a:custGeom>
              <a:avLst/>
              <a:gdLst/>
              <a:ahLst/>
              <a:cxnLst/>
              <a:rect l="l" t="t" r="r" b="b"/>
              <a:pathLst>
                <a:path w="10109" h="16158" extrusionOk="0">
                  <a:moveTo>
                    <a:pt x="7394" y="4215"/>
                  </a:moveTo>
                  <a:cubicBezTo>
                    <a:pt x="7502" y="4215"/>
                    <a:pt x="7585" y="4334"/>
                    <a:pt x="7585" y="4501"/>
                  </a:cubicBezTo>
                  <a:cubicBezTo>
                    <a:pt x="7585" y="4668"/>
                    <a:pt x="7502" y="4787"/>
                    <a:pt x="7394" y="4787"/>
                  </a:cubicBezTo>
                  <a:cubicBezTo>
                    <a:pt x="7287" y="4787"/>
                    <a:pt x="7204" y="4668"/>
                    <a:pt x="7204" y="4501"/>
                  </a:cubicBezTo>
                  <a:cubicBezTo>
                    <a:pt x="7204" y="4346"/>
                    <a:pt x="7287" y="4215"/>
                    <a:pt x="7394" y="4215"/>
                  </a:cubicBezTo>
                  <a:close/>
                  <a:moveTo>
                    <a:pt x="5347" y="4549"/>
                  </a:moveTo>
                  <a:cubicBezTo>
                    <a:pt x="5466" y="4549"/>
                    <a:pt x="5549" y="4692"/>
                    <a:pt x="5549" y="4858"/>
                  </a:cubicBezTo>
                  <a:cubicBezTo>
                    <a:pt x="5549" y="5037"/>
                    <a:pt x="5466" y="5168"/>
                    <a:pt x="5347" y="5168"/>
                  </a:cubicBezTo>
                  <a:cubicBezTo>
                    <a:pt x="5227" y="5168"/>
                    <a:pt x="5132" y="5025"/>
                    <a:pt x="5132" y="4858"/>
                  </a:cubicBezTo>
                  <a:cubicBezTo>
                    <a:pt x="5132" y="4680"/>
                    <a:pt x="5227" y="4549"/>
                    <a:pt x="5347" y="4549"/>
                  </a:cubicBezTo>
                  <a:close/>
                  <a:moveTo>
                    <a:pt x="7287" y="6632"/>
                  </a:moveTo>
                  <a:cubicBezTo>
                    <a:pt x="7406" y="6632"/>
                    <a:pt x="7513" y="6775"/>
                    <a:pt x="7513" y="6954"/>
                  </a:cubicBezTo>
                  <a:cubicBezTo>
                    <a:pt x="7513" y="7132"/>
                    <a:pt x="7430" y="7287"/>
                    <a:pt x="7287" y="7287"/>
                  </a:cubicBezTo>
                  <a:cubicBezTo>
                    <a:pt x="7168" y="7287"/>
                    <a:pt x="7073" y="7132"/>
                    <a:pt x="7073" y="6954"/>
                  </a:cubicBezTo>
                  <a:cubicBezTo>
                    <a:pt x="7073" y="6775"/>
                    <a:pt x="7168" y="6632"/>
                    <a:pt x="7287" y="6632"/>
                  </a:cubicBezTo>
                  <a:close/>
                  <a:moveTo>
                    <a:pt x="5347" y="7239"/>
                  </a:moveTo>
                  <a:cubicBezTo>
                    <a:pt x="5466" y="7239"/>
                    <a:pt x="5549" y="7382"/>
                    <a:pt x="5549" y="7561"/>
                  </a:cubicBezTo>
                  <a:cubicBezTo>
                    <a:pt x="5549" y="7728"/>
                    <a:pt x="5466" y="7882"/>
                    <a:pt x="5347" y="7894"/>
                  </a:cubicBezTo>
                  <a:cubicBezTo>
                    <a:pt x="5227" y="7894"/>
                    <a:pt x="5132" y="7740"/>
                    <a:pt x="5132" y="7561"/>
                  </a:cubicBezTo>
                  <a:cubicBezTo>
                    <a:pt x="5132" y="7382"/>
                    <a:pt x="5227" y="7239"/>
                    <a:pt x="5347" y="7239"/>
                  </a:cubicBezTo>
                  <a:close/>
                  <a:moveTo>
                    <a:pt x="7154" y="2464"/>
                  </a:moveTo>
                  <a:cubicBezTo>
                    <a:pt x="7159" y="2464"/>
                    <a:pt x="7164" y="2465"/>
                    <a:pt x="7168" y="2465"/>
                  </a:cubicBezTo>
                  <a:cubicBezTo>
                    <a:pt x="7168" y="2465"/>
                    <a:pt x="6430" y="4263"/>
                    <a:pt x="6573" y="5632"/>
                  </a:cubicBezTo>
                  <a:cubicBezTo>
                    <a:pt x="6573" y="5632"/>
                    <a:pt x="8383" y="5323"/>
                    <a:pt x="8573" y="4370"/>
                  </a:cubicBezTo>
                  <a:lnTo>
                    <a:pt x="8573" y="4370"/>
                  </a:lnTo>
                  <a:cubicBezTo>
                    <a:pt x="8573" y="4370"/>
                    <a:pt x="8644" y="4989"/>
                    <a:pt x="8216" y="5346"/>
                  </a:cubicBezTo>
                  <a:cubicBezTo>
                    <a:pt x="8216" y="5346"/>
                    <a:pt x="8430" y="5537"/>
                    <a:pt x="8573" y="6037"/>
                  </a:cubicBezTo>
                  <a:cubicBezTo>
                    <a:pt x="8573" y="6037"/>
                    <a:pt x="8103" y="5867"/>
                    <a:pt x="7560" y="5867"/>
                  </a:cubicBezTo>
                  <a:cubicBezTo>
                    <a:pt x="7205" y="5867"/>
                    <a:pt x="6819" y="5940"/>
                    <a:pt x="6513" y="6180"/>
                  </a:cubicBezTo>
                  <a:cubicBezTo>
                    <a:pt x="6513" y="6180"/>
                    <a:pt x="6501" y="8216"/>
                    <a:pt x="6990" y="9025"/>
                  </a:cubicBezTo>
                  <a:cubicBezTo>
                    <a:pt x="6990" y="9025"/>
                    <a:pt x="6549" y="8918"/>
                    <a:pt x="6454" y="8799"/>
                  </a:cubicBezTo>
                  <a:cubicBezTo>
                    <a:pt x="6454" y="8799"/>
                    <a:pt x="5966" y="9490"/>
                    <a:pt x="5739" y="9502"/>
                  </a:cubicBezTo>
                  <a:cubicBezTo>
                    <a:pt x="5739" y="9502"/>
                    <a:pt x="6430" y="7942"/>
                    <a:pt x="6204" y="6239"/>
                  </a:cubicBezTo>
                  <a:lnTo>
                    <a:pt x="6204" y="6239"/>
                  </a:lnTo>
                  <a:cubicBezTo>
                    <a:pt x="6204" y="6239"/>
                    <a:pt x="4834" y="6370"/>
                    <a:pt x="3418" y="7489"/>
                  </a:cubicBezTo>
                  <a:cubicBezTo>
                    <a:pt x="3441" y="7430"/>
                    <a:pt x="3853" y="6489"/>
                    <a:pt x="4022" y="6489"/>
                  </a:cubicBezTo>
                  <a:cubicBezTo>
                    <a:pt x="4023" y="6489"/>
                    <a:pt x="4024" y="6489"/>
                    <a:pt x="4025" y="6489"/>
                  </a:cubicBezTo>
                  <a:cubicBezTo>
                    <a:pt x="4025" y="6489"/>
                    <a:pt x="3358" y="5942"/>
                    <a:pt x="3418" y="5715"/>
                  </a:cubicBezTo>
                  <a:lnTo>
                    <a:pt x="3418" y="5715"/>
                  </a:lnTo>
                  <a:cubicBezTo>
                    <a:pt x="3418" y="5716"/>
                    <a:pt x="4013" y="6030"/>
                    <a:pt x="4851" y="6030"/>
                  </a:cubicBezTo>
                  <a:cubicBezTo>
                    <a:pt x="5255" y="6030"/>
                    <a:pt x="5715" y="5956"/>
                    <a:pt x="6192" y="5739"/>
                  </a:cubicBezTo>
                  <a:cubicBezTo>
                    <a:pt x="6192" y="5739"/>
                    <a:pt x="6382" y="3394"/>
                    <a:pt x="5739" y="2703"/>
                  </a:cubicBezTo>
                  <a:lnTo>
                    <a:pt x="5739" y="2703"/>
                  </a:lnTo>
                  <a:cubicBezTo>
                    <a:pt x="5740" y="2703"/>
                    <a:pt x="6275" y="2727"/>
                    <a:pt x="6490" y="3132"/>
                  </a:cubicBezTo>
                  <a:cubicBezTo>
                    <a:pt x="6490" y="3132"/>
                    <a:pt x="6881" y="2464"/>
                    <a:pt x="7154" y="2464"/>
                  </a:cubicBezTo>
                  <a:close/>
                  <a:moveTo>
                    <a:pt x="9097" y="0"/>
                  </a:moveTo>
                  <a:cubicBezTo>
                    <a:pt x="8478" y="0"/>
                    <a:pt x="4406" y="1763"/>
                    <a:pt x="1632" y="1905"/>
                  </a:cubicBezTo>
                  <a:cubicBezTo>
                    <a:pt x="1679" y="2787"/>
                    <a:pt x="1679" y="3525"/>
                    <a:pt x="1632" y="4037"/>
                  </a:cubicBezTo>
                  <a:cubicBezTo>
                    <a:pt x="1452" y="5854"/>
                    <a:pt x="470" y="12533"/>
                    <a:pt x="2368" y="12533"/>
                  </a:cubicBezTo>
                  <a:cubicBezTo>
                    <a:pt x="2484" y="12533"/>
                    <a:pt x="2612" y="12507"/>
                    <a:pt x="2751" y="12454"/>
                  </a:cubicBezTo>
                  <a:lnTo>
                    <a:pt x="2751" y="12454"/>
                  </a:lnTo>
                  <a:cubicBezTo>
                    <a:pt x="2751" y="12454"/>
                    <a:pt x="2894" y="13705"/>
                    <a:pt x="1736" y="13705"/>
                  </a:cubicBezTo>
                  <a:cubicBezTo>
                    <a:pt x="1646" y="13705"/>
                    <a:pt x="1548" y="13697"/>
                    <a:pt x="1441" y="13681"/>
                  </a:cubicBezTo>
                  <a:cubicBezTo>
                    <a:pt x="1441" y="13681"/>
                    <a:pt x="1417" y="15169"/>
                    <a:pt x="1" y="15717"/>
                  </a:cubicBezTo>
                  <a:lnTo>
                    <a:pt x="1" y="16157"/>
                  </a:lnTo>
                  <a:cubicBezTo>
                    <a:pt x="584" y="15943"/>
                    <a:pt x="8752" y="12847"/>
                    <a:pt x="9764" y="9109"/>
                  </a:cubicBezTo>
                  <a:lnTo>
                    <a:pt x="10109" y="1179"/>
                  </a:lnTo>
                  <a:lnTo>
                    <a:pt x="10109" y="1179"/>
                  </a:lnTo>
                  <a:cubicBezTo>
                    <a:pt x="10109" y="1179"/>
                    <a:pt x="10084" y="1187"/>
                    <a:pt x="10045" y="1187"/>
                  </a:cubicBezTo>
                  <a:cubicBezTo>
                    <a:pt x="9956" y="1187"/>
                    <a:pt x="9795" y="1147"/>
                    <a:pt x="9704" y="882"/>
                  </a:cubicBezTo>
                  <a:cubicBezTo>
                    <a:pt x="9573" y="489"/>
                    <a:pt x="9704" y="0"/>
                    <a:pt x="9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2976550" y="5325150"/>
              <a:ext cx="232200" cy="228375"/>
            </a:xfrm>
            <a:custGeom>
              <a:avLst/>
              <a:gdLst/>
              <a:ahLst/>
              <a:cxnLst/>
              <a:rect l="l" t="t" r="r" b="b"/>
              <a:pathLst>
                <a:path w="9288" h="9135" extrusionOk="0">
                  <a:moveTo>
                    <a:pt x="207" y="1"/>
                  </a:moveTo>
                  <a:cubicBezTo>
                    <a:pt x="130" y="1"/>
                    <a:pt x="61" y="1"/>
                    <a:pt x="1" y="2"/>
                  </a:cubicBezTo>
                  <a:lnTo>
                    <a:pt x="1" y="26"/>
                  </a:lnTo>
                  <a:cubicBezTo>
                    <a:pt x="215" y="97"/>
                    <a:pt x="1405" y="621"/>
                    <a:pt x="1370" y="2300"/>
                  </a:cubicBezTo>
                  <a:cubicBezTo>
                    <a:pt x="1370" y="2300"/>
                    <a:pt x="2691" y="2371"/>
                    <a:pt x="2751" y="3610"/>
                  </a:cubicBezTo>
                  <a:cubicBezTo>
                    <a:pt x="2751" y="3610"/>
                    <a:pt x="2563" y="3520"/>
                    <a:pt x="2315" y="3520"/>
                  </a:cubicBezTo>
                  <a:cubicBezTo>
                    <a:pt x="1831" y="3520"/>
                    <a:pt x="1120" y="3864"/>
                    <a:pt x="1144" y="5896"/>
                  </a:cubicBezTo>
                  <a:cubicBezTo>
                    <a:pt x="1144" y="6812"/>
                    <a:pt x="1227" y="7908"/>
                    <a:pt x="1298" y="9075"/>
                  </a:cubicBezTo>
                  <a:cubicBezTo>
                    <a:pt x="1529" y="8951"/>
                    <a:pt x="2229" y="8908"/>
                    <a:pt x="3104" y="8908"/>
                  </a:cubicBezTo>
                  <a:cubicBezTo>
                    <a:pt x="4671" y="8908"/>
                    <a:pt x="6798" y="9045"/>
                    <a:pt x="7799" y="9098"/>
                  </a:cubicBezTo>
                  <a:cubicBezTo>
                    <a:pt x="7990" y="9110"/>
                    <a:pt x="8156" y="9134"/>
                    <a:pt x="8252" y="9134"/>
                  </a:cubicBezTo>
                  <a:cubicBezTo>
                    <a:pt x="8265" y="9135"/>
                    <a:pt x="8278" y="9135"/>
                    <a:pt x="8291" y="9135"/>
                  </a:cubicBezTo>
                  <a:cubicBezTo>
                    <a:pt x="9090" y="9135"/>
                    <a:pt x="9237" y="8428"/>
                    <a:pt x="9097" y="8182"/>
                  </a:cubicBezTo>
                  <a:cubicBezTo>
                    <a:pt x="8966" y="7981"/>
                    <a:pt x="8903" y="7550"/>
                    <a:pt x="9131" y="7550"/>
                  </a:cubicBezTo>
                  <a:cubicBezTo>
                    <a:pt x="9173" y="7550"/>
                    <a:pt x="9224" y="7565"/>
                    <a:pt x="9287" y="7598"/>
                  </a:cubicBezTo>
                  <a:cubicBezTo>
                    <a:pt x="9085" y="6253"/>
                    <a:pt x="8406" y="3669"/>
                    <a:pt x="7978" y="1943"/>
                  </a:cubicBezTo>
                  <a:lnTo>
                    <a:pt x="5882" y="1062"/>
                  </a:lnTo>
                  <a:cubicBezTo>
                    <a:pt x="5465" y="824"/>
                    <a:pt x="5192" y="502"/>
                    <a:pt x="5049" y="145"/>
                  </a:cubicBezTo>
                  <a:cubicBezTo>
                    <a:pt x="3317" y="68"/>
                    <a:pt x="1167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3059900" y="5692800"/>
              <a:ext cx="132175" cy="176525"/>
            </a:xfrm>
            <a:custGeom>
              <a:avLst/>
              <a:gdLst/>
              <a:ahLst/>
              <a:cxnLst/>
              <a:rect l="l" t="t" r="r" b="b"/>
              <a:pathLst>
                <a:path w="5287" h="7061" extrusionOk="0">
                  <a:moveTo>
                    <a:pt x="3803" y="0"/>
                  </a:moveTo>
                  <a:cubicBezTo>
                    <a:pt x="3518" y="0"/>
                    <a:pt x="3132" y="667"/>
                    <a:pt x="3132" y="667"/>
                  </a:cubicBezTo>
                  <a:cubicBezTo>
                    <a:pt x="2917" y="286"/>
                    <a:pt x="2382" y="238"/>
                    <a:pt x="2382" y="238"/>
                  </a:cubicBezTo>
                  <a:lnTo>
                    <a:pt x="2382" y="238"/>
                  </a:lnTo>
                  <a:cubicBezTo>
                    <a:pt x="3024" y="941"/>
                    <a:pt x="2834" y="3274"/>
                    <a:pt x="2834" y="3274"/>
                  </a:cubicBezTo>
                  <a:cubicBezTo>
                    <a:pt x="2352" y="3490"/>
                    <a:pt x="1886" y="3562"/>
                    <a:pt x="1479" y="3562"/>
                  </a:cubicBezTo>
                  <a:cubicBezTo>
                    <a:pt x="649" y="3562"/>
                    <a:pt x="60" y="3263"/>
                    <a:pt x="60" y="3263"/>
                  </a:cubicBezTo>
                  <a:lnTo>
                    <a:pt x="60" y="3263"/>
                  </a:lnTo>
                  <a:cubicBezTo>
                    <a:pt x="0" y="3501"/>
                    <a:pt x="667" y="4036"/>
                    <a:pt x="667" y="4036"/>
                  </a:cubicBezTo>
                  <a:cubicBezTo>
                    <a:pt x="488" y="4036"/>
                    <a:pt x="96" y="4989"/>
                    <a:pt x="60" y="5048"/>
                  </a:cubicBezTo>
                  <a:cubicBezTo>
                    <a:pt x="1465" y="3929"/>
                    <a:pt x="2846" y="3798"/>
                    <a:pt x="2846" y="3798"/>
                  </a:cubicBezTo>
                  <a:lnTo>
                    <a:pt x="2846" y="3798"/>
                  </a:lnTo>
                  <a:cubicBezTo>
                    <a:pt x="3072" y="5501"/>
                    <a:pt x="2382" y="7061"/>
                    <a:pt x="2382" y="7061"/>
                  </a:cubicBezTo>
                  <a:cubicBezTo>
                    <a:pt x="2596" y="7037"/>
                    <a:pt x="3096" y="6358"/>
                    <a:pt x="3096" y="6358"/>
                  </a:cubicBezTo>
                  <a:cubicBezTo>
                    <a:pt x="3203" y="6465"/>
                    <a:pt x="3632" y="6584"/>
                    <a:pt x="3632" y="6584"/>
                  </a:cubicBezTo>
                  <a:cubicBezTo>
                    <a:pt x="3144" y="5799"/>
                    <a:pt x="3155" y="3739"/>
                    <a:pt x="3155" y="3739"/>
                  </a:cubicBezTo>
                  <a:cubicBezTo>
                    <a:pt x="3461" y="3499"/>
                    <a:pt x="3847" y="3426"/>
                    <a:pt x="4202" y="3426"/>
                  </a:cubicBezTo>
                  <a:cubicBezTo>
                    <a:pt x="4745" y="3426"/>
                    <a:pt x="5215" y="3596"/>
                    <a:pt x="5215" y="3596"/>
                  </a:cubicBezTo>
                  <a:cubicBezTo>
                    <a:pt x="5096" y="3096"/>
                    <a:pt x="4858" y="2905"/>
                    <a:pt x="4858" y="2905"/>
                  </a:cubicBezTo>
                  <a:cubicBezTo>
                    <a:pt x="5287" y="2548"/>
                    <a:pt x="5215" y="1929"/>
                    <a:pt x="5215" y="1929"/>
                  </a:cubicBezTo>
                  <a:lnTo>
                    <a:pt x="5215" y="1929"/>
                  </a:lnTo>
                  <a:cubicBezTo>
                    <a:pt x="5042" y="2827"/>
                    <a:pt x="3344" y="3168"/>
                    <a:pt x="3222" y="3168"/>
                  </a:cubicBezTo>
                  <a:cubicBezTo>
                    <a:pt x="3218" y="3168"/>
                    <a:pt x="3215" y="3168"/>
                    <a:pt x="3215" y="3167"/>
                  </a:cubicBezTo>
                  <a:cubicBezTo>
                    <a:pt x="3072" y="1798"/>
                    <a:pt x="3810" y="0"/>
                    <a:pt x="3810" y="0"/>
                  </a:cubicBezTo>
                  <a:cubicBezTo>
                    <a:pt x="3808" y="0"/>
                    <a:pt x="3805" y="0"/>
                    <a:pt x="38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3011975" y="5588900"/>
              <a:ext cx="181300" cy="43500"/>
            </a:xfrm>
            <a:custGeom>
              <a:avLst/>
              <a:gdLst/>
              <a:ahLst/>
              <a:cxnLst/>
              <a:rect l="l" t="t" r="r" b="b"/>
              <a:pathLst>
                <a:path w="7252" h="1740" extrusionOk="0">
                  <a:moveTo>
                    <a:pt x="6870" y="1"/>
                  </a:moveTo>
                  <a:lnTo>
                    <a:pt x="6358" y="25"/>
                  </a:lnTo>
                  <a:lnTo>
                    <a:pt x="0" y="227"/>
                  </a:lnTo>
                  <a:cubicBezTo>
                    <a:pt x="24" y="739"/>
                    <a:pt x="72" y="1239"/>
                    <a:pt x="108" y="1739"/>
                  </a:cubicBezTo>
                  <a:cubicBezTo>
                    <a:pt x="108" y="1739"/>
                    <a:pt x="4989" y="1454"/>
                    <a:pt x="6120" y="882"/>
                  </a:cubicBezTo>
                  <a:cubicBezTo>
                    <a:pt x="7251" y="299"/>
                    <a:pt x="6870" y="1"/>
                    <a:pt x="6870" y="1"/>
                  </a:cubicBezTo>
                  <a:close/>
                </a:path>
              </a:pathLst>
            </a:custGeom>
            <a:solidFill>
              <a:srgbClr val="494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3102450" y="5329050"/>
              <a:ext cx="73250" cy="44975"/>
            </a:xfrm>
            <a:custGeom>
              <a:avLst/>
              <a:gdLst/>
              <a:ahLst/>
              <a:cxnLst/>
              <a:rect l="l" t="t" r="r" b="b"/>
              <a:pathLst>
                <a:path w="2930" h="1799" extrusionOk="0">
                  <a:moveTo>
                    <a:pt x="1" y="1"/>
                  </a:moveTo>
                  <a:lnTo>
                    <a:pt x="1" y="1"/>
                  </a:lnTo>
                  <a:cubicBezTo>
                    <a:pt x="156" y="358"/>
                    <a:pt x="418" y="679"/>
                    <a:pt x="834" y="918"/>
                  </a:cubicBezTo>
                  <a:lnTo>
                    <a:pt x="2930" y="1799"/>
                  </a:lnTo>
                  <a:cubicBezTo>
                    <a:pt x="2656" y="799"/>
                    <a:pt x="2465" y="96"/>
                    <a:pt x="2465" y="96"/>
                  </a:cubicBezTo>
                  <a:cubicBezTo>
                    <a:pt x="2465" y="96"/>
                    <a:pt x="1370" y="6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3009300" y="5548075"/>
              <a:ext cx="162250" cy="46825"/>
            </a:xfrm>
            <a:custGeom>
              <a:avLst/>
              <a:gdLst/>
              <a:ahLst/>
              <a:cxnLst/>
              <a:rect l="l" t="t" r="r" b="b"/>
              <a:pathLst>
                <a:path w="6490" h="1873" extrusionOk="0">
                  <a:moveTo>
                    <a:pt x="2667" y="658"/>
                  </a:moveTo>
                  <a:cubicBezTo>
                    <a:pt x="2834" y="658"/>
                    <a:pt x="2965" y="824"/>
                    <a:pt x="2965" y="1015"/>
                  </a:cubicBezTo>
                  <a:cubicBezTo>
                    <a:pt x="2965" y="1221"/>
                    <a:pt x="2843" y="1373"/>
                    <a:pt x="2685" y="1373"/>
                  </a:cubicBezTo>
                  <a:cubicBezTo>
                    <a:pt x="2679" y="1373"/>
                    <a:pt x="2673" y="1372"/>
                    <a:pt x="2667" y="1372"/>
                  </a:cubicBezTo>
                  <a:cubicBezTo>
                    <a:pt x="2489" y="1372"/>
                    <a:pt x="2358" y="1205"/>
                    <a:pt x="2358" y="1015"/>
                  </a:cubicBezTo>
                  <a:cubicBezTo>
                    <a:pt x="2358" y="824"/>
                    <a:pt x="2501" y="658"/>
                    <a:pt x="2667" y="658"/>
                  </a:cubicBezTo>
                  <a:close/>
                  <a:moveTo>
                    <a:pt x="1841" y="0"/>
                  </a:moveTo>
                  <a:cubicBezTo>
                    <a:pt x="947" y="0"/>
                    <a:pt x="230" y="44"/>
                    <a:pt x="0" y="170"/>
                  </a:cubicBezTo>
                  <a:cubicBezTo>
                    <a:pt x="24" y="729"/>
                    <a:pt x="72" y="1313"/>
                    <a:pt x="119" y="1872"/>
                  </a:cubicBezTo>
                  <a:lnTo>
                    <a:pt x="6477" y="1670"/>
                  </a:lnTo>
                  <a:lnTo>
                    <a:pt x="6465" y="1360"/>
                  </a:lnTo>
                  <a:cubicBezTo>
                    <a:pt x="6311" y="1360"/>
                    <a:pt x="6191" y="1205"/>
                    <a:pt x="6191" y="1039"/>
                  </a:cubicBezTo>
                  <a:cubicBezTo>
                    <a:pt x="6191" y="872"/>
                    <a:pt x="6311" y="729"/>
                    <a:pt x="6465" y="729"/>
                  </a:cubicBezTo>
                  <a:lnTo>
                    <a:pt x="6489" y="193"/>
                  </a:lnTo>
                  <a:cubicBezTo>
                    <a:pt x="5498" y="133"/>
                    <a:pt x="3400" y="0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3097100" y="5285000"/>
              <a:ext cx="68200" cy="46750"/>
            </a:xfrm>
            <a:custGeom>
              <a:avLst/>
              <a:gdLst/>
              <a:ahLst/>
              <a:cxnLst/>
              <a:rect l="l" t="t" r="r" b="b"/>
              <a:pathLst>
                <a:path w="2728" h="1870" extrusionOk="0">
                  <a:moveTo>
                    <a:pt x="846" y="394"/>
                  </a:moveTo>
                  <a:cubicBezTo>
                    <a:pt x="989" y="394"/>
                    <a:pt x="1108" y="537"/>
                    <a:pt x="1108" y="715"/>
                  </a:cubicBezTo>
                  <a:cubicBezTo>
                    <a:pt x="1108" y="918"/>
                    <a:pt x="989" y="1048"/>
                    <a:pt x="846" y="1048"/>
                  </a:cubicBezTo>
                  <a:cubicBezTo>
                    <a:pt x="703" y="1048"/>
                    <a:pt x="584" y="894"/>
                    <a:pt x="584" y="715"/>
                  </a:cubicBezTo>
                  <a:cubicBezTo>
                    <a:pt x="584" y="537"/>
                    <a:pt x="703" y="394"/>
                    <a:pt x="846" y="394"/>
                  </a:cubicBezTo>
                  <a:close/>
                  <a:moveTo>
                    <a:pt x="108" y="1"/>
                  </a:moveTo>
                  <a:lnTo>
                    <a:pt x="108" y="1"/>
                  </a:lnTo>
                  <a:cubicBezTo>
                    <a:pt x="1" y="596"/>
                    <a:pt x="1" y="1227"/>
                    <a:pt x="227" y="1763"/>
                  </a:cubicBezTo>
                  <a:cubicBezTo>
                    <a:pt x="1596" y="1822"/>
                    <a:pt x="2691" y="1870"/>
                    <a:pt x="2691" y="1870"/>
                  </a:cubicBezTo>
                  <a:cubicBezTo>
                    <a:pt x="2691" y="1870"/>
                    <a:pt x="2727" y="1656"/>
                    <a:pt x="2632" y="1239"/>
                  </a:cubicBezTo>
                  <a:cubicBezTo>
                    <a:pt x="2608" y="1251"/>
                    <a:pt x="2572" y="1251"/>
                    <a:pt x="2560" y="1275"/>
                  </a:cubicBezTo>
                  <a:cubicBezTo>
                    <a:pt x="2429" y="1275"/>
                    <a:pt x="2310" y="1120"/>
                    <a:pt x="2310" y="941"/>
                  </a:cubicBezTo>
                  <a:cubicBezTo>
                    <a:pt x="2310" y="810"/>
                    <a:pt x="2370" y="703"/>
                    <a:pt x="2453" y="644"/>
                  </a:cubicBezTo>
                  <a:cubicBezTo>
                    <a:pt x="2441" y="632"/>
                    <a:pt x="2441" y="596"/>
                    <a:pt x="2429" y="584"/>
                  </a:cubicBezTo>
                  <a:cubicBezTo>
                    <a:pt x="2310" y="275"/>
                    <a:pt x="1310" y="96"/>
                    <a:pt x="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3111400" y="5294825"/>
              <a:ext cx="12800" cy="16400"/>
            </a:xfrm>
            <a:custGeom>
              <a:avLst/>
              <a:gdLst/>
              <a:ahLst/>
              <a:cxnLst/>
              <a:rect l="l" t="t" r="r" b="b"/>
              <a:pathLst>
                <a:path w="512" h="656" extrusionOk="0">
                  <a:moveTo>
                    <a:pt x="262" y="1"/>
                  </a:moveTo>
                  <a:cubicBezTo>
                    <a:pt x="131" y="1"/>
                    <a:pt x="12" y="144"/>
                    <a:pt x="0" y="322"/>
                  </a:cubicBezTo>
                  <a:cubicBezTo>
                    <a:pt x="0" y="501"/>
                    <a:pt x="119" y="655"/>
                    <a:pt x="262" y="655"/>
                  </a:cubicBezTo>
                  <a:cubicBezTo>
                    <a:pt x="393" y="655"/>
                    <a:pt x="512" y="501"/>
                    <a:pt x="512" y="322"/>
                  </a:cubicBezTo>
                  <a:cubicBezTo>
                    <a:pt x="512" y="144"/>
                    <a:pt x="417" y="1"/>
                    <a:pt x="2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2976250" y="5282500"/>
              <a:ext cx="126225" cy="46000"/>
            </a:xfrm>
            <a:custGeom>
              <a:avLst/>
              <a:gdLst/>
              <a:ahLst/>
              <a:cxnLst/>
              <a:rect l="l" t="t" r="r" b="b"/>
              <a:pathLst>
                <a:path w="5049" h="1840" extrusionOk="0">
                  <a:moveTo>
                    <a:pt x="3572" y="375"/>
                  </a:moveTo>
                  <a:cubicBezTo>
                    <a:pt x="3751" y="375"/>
                    <a:pt x="3882" y="517"/>
                    <a:pt x="3882" y="696"/>
                  </a:cubicBezTo>
                  <a:cubicBezTo>
                    <a:pt x="3882" y="875"/>
                    <a:pt x="3751" y="1029"/>
                    <a:pt x="3572" y="1029"/>
                  </a:cubicBezTo>
                  <a:cubicBezTo>
                    <a:pt x="3394" y="1029"/>
                    <a:pt x="3263" y="875"/>
                    <a:pt x="3263" y="696"/>
                  </a:cubicBezTo>
                  <a:cubicBezTo>
                    <a:pt x="3263" y="517"/>
                    <a:pt x="3406" y="375"/>
                    <a:pt x="3572" y="375"/>
                  </a:cubicBezTo>
                  <a:close/>
                  <a:moveTo>
                    <a:pt x="917" y="375"/>
                  </a:moveTo>
                  <a:cubicBezTo>
                    <a:pt x="1084" y="375"/>
                    <a:pt x="1215" y="541"/>
                    <a:pt x="1215" y="732"/>
                  </a:cubicBezTo>
                  <a:cubicBezTo>
                    <a:pt x="1215" y="922"/>
                    <a:pt x="1072" y="1077"/>
                    <a:pt x="917" y="1089"/>
                  </a:cubicBezTo>
                  <a:cubicBezTo>
                    <a:pt x="763" y="1089"/>
                    <a:pt x="620" y="922"/>
                    <a:pt x="620" y="732"/>
                  </a:cubicBezTo>
                  <a:cubicBezTo>
                    <a:pt x="620" y="529"/>
                    <a:pt x="763" y="375"/>
                    <a:pt x="917" y="375"/>
                  </a:cubicBezTo>
                  <a:close/>
                  <a:moveTo>
                    <a:pt x="1942" y="1"/>
                  </a:moveTo>
                  <a:cubicBezTo>
                    <a:pt x="949" y="1"/>
                    <a:pt x="167" y="23"/>
                    <a:pt x="1" y="29"/>
                  </a:cubicBezTo>
                  <a:lnTo>
                    <a:pt x="1" y="1708"/>
                  </a:lnTo>
                  <a:cubicBezTo>
                    <a:pt x="98" y="1705"/>
                    <a:pt x="218" y="1704"/>
                    <a:pt x="356" y="1704"/>
                  </a:cubicBezTo>
                  <a:cubicBezTo>
                    <a:pt x="1376" y="1704"/>
                    <a:pt x="3402" y="1776"/>
                    <a:pt x="5049" y="1839"/>
                  </a:cubicBezTo>
                  <a:cubicBezTo>
                    <a:pt x="4823" y="1327"/>
                    <a:pt x="4823" y="696"/>
                    <a:pt x="4930" y="89"/>
                  </a:cubicBezTo>
                  <a:cubicBezTo>
                    <a:pt x="3967" y="20"/>
                    <a:pt x="2863" y="1"/>
                    <a:pt x="1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3058100" y="5291850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1"/>
                  </a:moveTo>
                  <a:cubicBezTo>
                    <a:pt x="132" y="1"/>
                    <a:pt x="1" y="143"/>
                    <a:pt x="1" y="322"/>
                  </a:cubicBezTo>
                  <a:cubicBezTo>
                    <a:pt x="1" y="501"/>
                    <a:pt x="144" y="655"/>
                    <a:pt x="310" y="655"/>
                  </a:cubicBezTo>
                  <a:cubicBezTo>
                    <a:pt x="489" y="655"/>
                    <a:pt x="620" y="501"/>
                    <a:pt x="620" y="322"/>
                  </a:cubicBezTo>
                  <a:cubicBezTo>
                    <a:pt x="620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2976250" y="5325775"/>
              <a:ext cx="72350" cy="698925"/>
            </a:xfrm>
            <a:custGeom>
              <a:avLst/>
              <a:gdLst/>
              <a:ahLst/>
              <a:cxnLst/>
              <a:rect l="l" t="t" r="r" b="b"/>
              <a:pathLst>
                <a:path w="2894" h="27957" extrusionOk="0">
                  <a:moveTo>
                    <a:pt x="1787" y="2763"/>
                  </a:moveTo>
                  <a:cubicBezTo>
                    <a:pt x="1965" y="2763"/>
                    <a:pt x="2108" y="2894"/>
                    <a:pt x="2108" y="3061"/>
                  </a:cubicBezTo>
                  <a:cubicBezTo>
                    <a:pt x="2108" y="3227"/>
                    <a:pt x="1965" y="3358"/>
                    <a:pt x="1787" y="3358"/>
                  </a:cubicBezTo>
                  <a:cubicBezTo>
                    <a:pt x="1608" y="3358"/>
                    <a:pt x="1453" y="3227"/>
                    <a:pt x="1453" y="3061"/>
                  </a:cubicBezTo>
                  <a:cubicBezTo>
                    <a:pt x="1453" y="2894"/>
                    <a:pt x="1608" y="2763"/>
                    <a:pt x="1787" y="2763"/>
                  </a:cubicBezTo>
                  <a:close/>
                  <a:moveTo>
                    <a:pt x="2072" y="25004"/>
                  </a:moveTo>
                  <a:cubicBezTo>
                    <a:pt x="2227" y="25004"/>
                    <a:pt x="2346" y="25135"/>
                    <a:pt x="2346" y="25302"/>
                  </a:cubicBezTo>
                  <a:cubicBezTo>
                    <a:pt x="2346" y="25456"/>
                    <a:pt x="2227" y="25599"/>
                    <a:pt x="2072" y="25599"/>
                  </a:cubicBezTo>
                  <a:cubicBezTo>
                    <a:pt x="1906" y="25599"/>
                    <a:pt x="1787" y="25456"/>
                    <a:pt x="1787" y="25302"/>
                  </a:cubicBezTo>
                  <a:cubicBezTo>
                    <a:pt x="1787" y="25135"/>
                    <a:pt x="1918" y="25004"/>
                    <a:pt x="2072" y="25004"/>
                  </a:cubicBezTo>
                  <a:close/>
                  <a:moveTo>
                    <a:pt x="1" y="1"/>
                  </a:moveTo>
                  <a:lnTo>
                    <a:pt x="1" y="27957"/>
                  </a:lnTo>
                  <a:cubicBezTo>
                    <a:pt x="1417" y="27409"/>
                    <a:pt x="1441" y="25921"/>
                    <a:pt x="1441" y="25921"/>
                  </a:cubicBezTo>
                  <a:cubicBezTo>
                    <a:pt x="1553" y="25939"/>
                    <a:pt x="1656" y="25947"/>
                    <a:pt x="1749" y="25947"/>
                  </a:cubicBezTo>
                  <a:cubicBezTo>
                    <a:pt x="2893" y="25947"/>
                    <a:pt x="2751" y="24706"/>
                    <a:pt x="2751" y="24706"/>
                  </a:cubicBezTo>
                  <a:lnTo>
                    <a:pt x="2751" y="24706"/>
                  </a:lnTo>
                  <a:cubicBezTo>
                    <a:pt x="2614" y="24758"/>
                    <a:pt x="2488" y="24783"/>
                    <a:pt x="2373" y="24783"/>
                  </a:cubicBezTo>
                  <a:cubicBezTo>
                    <a:pt x="479" y="24783"/>
                    <a:pt x="1451" y="18107"/>
                    <a:pt x="1620" y="16289"/>
                  </a:cubicBezTo>
                  <a:cubicBezTo>
                    <a:pt x="1667" y="15789"/>
                    <a:pt x="1667" y="15038"/>
                    <a:pt x="1620" y="14157"/>
                  </a:cubicBezTo>
                  <a:cubicBezTo>
                    <a:pt x="1608" y="13562"/>
                    <a:pt x="1560" y="12931"/>
                    <a:pt x="1513" y="12252"/>
                  </a:cubicBezTo>
                  <a:cubicBezTo>
                    <a:pt x="1489" y="11764"/>
                    <a:pt x="1441" y="11264"/>
                    <a:pt x="1417" y="10752"/>
                  </a:cubicBezTo>
                  <a:cubicBezTo>
                    <a:pt x="1370" y="10169"/>
                    <a:pt x="1334" y="9609"/>
                    <a:pt x="1298" y="9038"/>
                  </a:cubicBezTo>
                  <a:cubicBezTo>
                    <a:pt x="1215" y="7883"/>
                    <a:pt x="1156" y="6776"/>
                    <a:pt x="1144" y="5871"/>
                  </a:cubicBezTo>
                  <a:cubicBezTo>
                    <a:pt x="1112" y="3839"/>
                    <a:pt x="1831" y="3497"/>
                    <a:pt x="2318" y="3497"/>
                  </a:cubicBezTo>
                  <a:cubicBezTo>
                    <a:pt x="2564" y="3497"/>
                    <a:pt x="2751" y="3585"/>
                    <a:pt x="2751" y="3585"/>
                  </a:cubicBezTo>
                  <a:cubicBezTo>
                    <a:pt x="2691" y="2346"/>
                    <a:pt x="1370" y="2275"/>
                    <a:pt x="1370" y="2275"/>
                  </a:cubicBezTo>
                  <a:cubicBezTo>
                    <a:pt x="1417" y="608"/>
                    <a:pt x="203" y="7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2991425" y="5291850"/>
              <a:ext cx="14925" cy="17875"/>
            </a:xfrm>
            <a:custGeom>
              <a:avLst/>
              <a:gdLst/>
              <a:ahLst/>
              <a:cxnLst/>
              <a:rect l="l" t="t" r="r" b="b"/>
              <a:pathLst>
                <a:path w="597" h="715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65" y="715"/>
                    <a:pt x="596" y="548"/>
                    <a:pt x="596" y="358"/>
                  </a:cubicBezTo>
                  <a:cubicBezTo>
                    <a:pt x="596" y="167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2591975" y="5374900"/>
              <a:ext cx="384300" cy="783150"/>
            </a:xfrm>
            <a:custGeom>
              <a:avLst/>
              <a:gdLst/>
              <a:ahLst/>
              <a:cxnLst/>
              <a:rect l="l" t="t" r="r" b="b"/>
              <a:pathLst>
                <a:path w="15372" h="31326" extrusionOk="0">
                  <a:moveTo>
                    <a:pt x="7323" y="0"/>
                  </a:moveTo>
                  <a:lnTo>
                    <a:pt x="1" y="3072"/>
                  </a:lnTo>
                  <a:lnTo>
                    <a:pt x="4596" y="27718"/>
                  </a:lnTo>
                  <a:lnTo>
                    <a:pt x="15372" y="31326"/>
                  </a:lnTo>
                  <a:lnTo>
                    <a:pt x="15372" y="26432"/>
                  </a:lnTo>
                  <a:lnTo>
                    <a:pt x="15336" y="26432"/>
                  </a:lnTo>
                  <a:cubicBezTo>
                    <a:pt x="15336" y="26432"/>
                    <a:pt x="6609" y="23241"/>
                    <a:pt x="5549" y="19372"/>
                  </a:cubicBezTo>
                  <a:lnTo>
                    <a:pt x="5204" y="11442"/>
                  </a:lnTo>
                  <a:cubicBezTo>
                    <a:pt x="5204" y="11442"/>
                    <a:pt x="5013" y="11216"/>
                    <a:pt x="5204" y="10752"/>
                  </a:cubicBezTo>
                  <a:cubicBezTo>
                    <a:pt x="5394" y="10311"/>
                    <a:pt x="5073" y="9656"/>
                    <a:pt x="4942" y="9287"/>
                  </a:cubicBezTo>
                  <a:cubicBezTo>
                    <a:pt x="4799" y="8906"/>
                    <a:pt x="4954" y="7668"/>
                    <a:pt x="5430" y="7216"/>
                  </a:cubicBezTo>
                  <a:cubicBezTo>
                    <a:pt x="5906" y="6763"/>
                    <a:pt x="5597" y="5811"/>
                    <a:pt x="5989" y="5608"/>
                  </a:cubicBezTo>
                  <a:cubicBezTo>
                    <a:pt x="6216" y="4287"/>
                    <a:pt x="6871" y="1703"/>
                    <a:pt x="73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2722050" y="5632075"/>
              <a:ext cx="253325" cy="403950"/>
            </a:xfrm>
            <a:custGeom>
              <a:avLst/>
              <a:gdLst/>
              <a:ahLst/>
              <a:cxnLst/>
              <a:rect l="l" t="t" r="r" b="b"/>
              <a:pathLst>
                <a:path w="10133" h="16158" extrusionOk="0">
                  <a:moveTo>
                    <a:pt x="2715" y="4203"/>
                  </a:moveTo>
                  <a:cubicBezTo>
                    <a:pt x="2811" y="4203"/>
                    <a:pt x="2906" y="4322"/>
                    <a:pt x="2906" y="4489"/>
                  </a:cubicBezTo>
                  <a:cubicBezTo>
                    <a:pt x="2906" y="4656"/>
                    <a:pt x="2811" y="4775"/>
                    <a:pt x="2715" y="4775"/>
                  </a:cubicBezTo>
                  <a:cubicBezTo>
                    <a:pt x="2608" y="4775"/>
                    <a:pt x="2513" y="4656"/>
                    <a:pt x="2513" y="4489"/>
                  </a:cubicBezTo>
                  <a:cubicBezTo>
                    <a:pt x="2513" y="4334"/>
                    <a:pt x="2608" y="4203"/>
                    <a:pt x="2715" y="4203"/>
                  </a:cubicBezTo>
                  <a:close/>
                  <a:moveTo>
                    <a:pt x="4763" y="4537"/>
                  </a:moveTo>
                  <a:cubicBezTo>
                    <a:pt x="4882" y="4537"/>
                    <a:pt x="4977" y="4680"/>
                    <a:pt x="4977" y="4846"/>
                  </a:cubicBezTo>
                  <a:cubicBezTo>
                    <a:pt x="4977" y="5025"/>
                    <a:pt x="4882" y="5156"/>
                    <a:pt x="4763" y="5156"/>
                  </a:cubicBezTo>
                  <a:cubicBezTo>
                    <a:pt x="4644" y="5156"/>
                    <a:pt x="4561" y="5013"/>
                    <a:pt x="4561" y="4846"/>
                  </a:cubicBezTo>
                  <a:cubicBezTo>
                    <a:pt x="4561" y="4668"/>
                    <a:pt x="4644" y="4537"/>
                    <a:pt x="4763" y="4537"/>
                  </a:cubicBezTo>
                  <a:close/>
                  <a:moveTo>
                    <a:pt x="2799" y="6620"/>
                  </a:moveTo>
                  <a:cubicBezTo>
                    <a:pt x="2918" y="6620"/>
                    <a:pt x="3025" y="6763"/>
                    <a:pt x="3025" y="6942"/>
                  </a:cubicBezTo>
                  <a:cubicBezTo>
                    <a:pt x="3025" y="7120"/>
                    <a:pt x="2918" y="7275"/>
                    <a:pt x="2799" y="7275"/>
                  </a:cubicBezTo>
                  <a:cubicBezTo>
                    <a:pt x="2680" y="7275"/>
                    <a:pt x="2572" y="7120"/>
                    <a:pt x="2572" y="6942"/>
                  </a:cubicBezTo>
                  <a:cubicBezTo>
                    <a:pt x="2572" y="6763"/>
                    <a:pt x="2680" y="6620"/>
                    <a:pt x="2799" y="6620"/>
                  </a:cubicBezTo>
                  <a:close/>
                  <a:moveTo>
                    <a:pt x="4763" y="7227"/>
                  </a:moveTo>
                  <a:cubicBezTo>
                    <a:pt x="4882" y="7227"/>
                    <a:pt x="4977" y="7370"/>
                    <a:pt x="4977" y="7549"/>
                  </a:cubicBezTo>
                  <a:cubicBezTo>
                    <a:pt x="4977" y="7716"/>
                    <a:pt x="4882" y="7870"/>
                    <a:pt x="4763" y="7882"/>
                  </a:cubicBezTo>
                  <a:cubicBezTo>
                    <a:pt x="4644" y="7882"/>
                    <a:pt x="4561" y="7728"/>
                    <a:pt x="4561" y="7549"/>
                  </a:cubicBezTo>
                  <a:cubicBezTo>
                    <a:pt x="4561" y="7370"/>
                    <a:pt x="4644" y="7227"/>
                    <a:pt x="4763" y="7227"/>
                  </a:cubicBezTo>
                  <a:close/>
                  <a:moveTo>
                    <a:pt x="2960" y="2429"/>
                  </a:moveTo>
                  <a:cubicBezTo>
                    <a:pt x="3234" y="2429"/>
                    <a:pt x="3632" y="3108"/>
                    <a:pt x="3632" y="3108"/>
                  </a:cubicBezTo>
                  <a:cubicBezTo>
                    <a:pt x="3846" y="2715"/>
                    <a:pt x="4382" y="2667"/>
                    <a:pt x="4382" y="2667"/>
                  </a:cubicBezTo>
                  <a:lnTo>
                    <a:pt x="4382" y="2667"/>
                  </a:lnTo>
                  <a:cubicBezTo>
                    <a:pt x="3739" y="3370"/>
                    <a:pt x="3930" y="5703"/>
                    <a:pt x="3930" y="5703"/>
                  </a:cubicBezTo>
                  <a:cubicBezTo>
                    <a:pt x="4412" y="5919"/>
                    <a:pt x="4878" y="5991"/>
                    <a:pt x="5285" y="5991"/>
                  </a:cubicBezTo>
                  <a:cubicBezTo>
                    <a:pt x="6115" y="5991"/>
                    <a:pt x="6704" y="5692"/>
                    <a:pt x="6704" y="5692"/>
                  </a:cubicBezTo>
                  <a:lnTo>
                    <a:pt x="6704" y="5692"/>
                  </a:lnTo>
                  <a:cubicBezTo>
                    <a:pt x="6763" y="5930"/>
                    <a:pt x="6085" y="6465"/>
                    <a:pt x="6085" y="6465"/>
                  </a:cubicBezTo>
                  <a:cubicBezTo>
                    <a:pt x="6263" y="6465"/>
                    <a:pt x="6668" y="7418"/>
                    <a:pt x="6704" y="7477"/>
                  </a:cubicBezTo>
                  <a:cubicBezTo>
                    <a:pt x="5287" y="6358"/>
                    <a:pt x="3906" y="6227"/>
                    <a:pt x="3882" y="6215"/>
                  </a:cubicBezTo>
                  <a:lnTo>
                    <a:pt x="3882" y="6215"/>
                  </a:lnTo>
                  <a:cubicBezTo>
                    <a:pt x="3644" y="7906"/>
                    <a:pt x="4346" y="9466"/>
                    <a:pt x="4346" y="9466"/>
                  </a:cubicBezTo>
                  <a:cubicBezTo>
                    <a:pt x="4132" y="9454"/>
                    <a:pt x="3632" y="8775"/>
                    <a:pt x="3632" y="8775"/>
                  </a:cubicBezTo>
                  <a:cubicBezTo>
                    <a:pt x="3525" y="8871"/>
                    <a:pt x="3096" y="8990"/>
                    <a:pt x="3096" y="8990"/>
                  </a:cubicBezTo>
                  <a:cubicBezTo>
                    <a:pt x="3584" y="8204"/>
                    <a:pt x="3573" y="6156"/>
                    <a:pt x="3573" y="6156"/>
                  </a:cubicBezTo>
                  <a:cubicBezTo>
                    <a:pt x="3262" y="5912"/>
                    <a:pt x="2870" y="5839"/>
                    <a:pt x="2513" y="5839"/>
                  </a:cubicBezTo>
                  <a:cubicBezTo>
                    <a:pt x="1981" y="5839"/>
                    <a:pt x="1525" y="6001"/>
                    <a:pt x="1525" y="6001"/>
                  </a:cubicBezTo>
                  <a:cubicBezTo>
                    <a:pt x="1656" y="5513"/>
                    <a:pt x="1894" y="5322"/>
                    <a:pt x="1894" y="5322"/>
                  </a:cubicBezTo>
                  <a:cubicBezTo>
                    <a:pt x="1465" y="4965"/>
                    <a:pt x="1537" y="4334"/>
                    <a:pt x="1537" y="4334"/>
                  </a:cubicBezTo>
                  <a:lnTo>
                    <a:pt x="1537" y="4334"/>
                  </a:lnTo>
                  <a:cubicBezTo>
                    <a:pt x="1727" y="5275"/>
                    <a:pt x="3525" y="5608"/>
                    <a:pt x="3525" y="5608"/>
                  </a:cubicBezTo>
                  <a:cubicBezTo>
                    <a:pt x="3692" y="4239"/>
                    <a:pt x="2953" y="2429"/>
                    <a:pt x="2953" y="2429"/>
                  </a:cubicBezTo>
                  <a:cubicBezTo>
                    <a:pt x="2956" y="2429"/>
                    <a:pt x="2958" y="2429"/>
                    <a:pt x="2960" y="2429"/>
                  </a:cubicBezTo>
                  <a:close/>
                  <a:moveTo>
                    <a:pt x="1013" y="0"/>
                  </a:moveTo>
                  <a:cubicBezTo>
                    <a:pt x="405" y="0"/>
                    <a:pt x="536" y="500"/>
                    <a:pt x="405" y="881"/>
                  </a:cubicBezTo>
                  <a:cubicBezTo>
                    <a:pt x="315" y="1136"/>
                    <a:pt x="157" y="1175"/>
                    <a:pt x="68" y="1175"/>
                  </a:cubicBezTo>
                  <a:cubicBezTo>
                    <a:pt x="27" y="1175"/>
                    <a:pt x="1" y="1167"/>
                    <a:pt x="1" y="1167"/>
                  </a:cubicBezTo>
                  <a:lnTo>
                    <a:pt x="1" y="1167"/>
                  </a:lnTo>
                  <a:lnTo>
                    <a:pt x="346" y="9097"/>
                  </a:lnTo>
                  <a:cubicBezTo>
                    <a:pt x="1406" y="12966"/>
                    <a:pt x="10133" y="16157"/>
                    <a:pt x="10133" y="16157"/>
                  </a:cubicBezTo>
                  <a:lnTo>
                    <a:pt x="10133" y="15729"/>
                  </a:lnTo>
                  <a:cubicBezTo>
                    <a:pt x="8698" y="15195"/>
                    <a:pt x="8669" y="13681"/>
                    <a:pt x="8668" y="13681"/>
                  </a:cubicBezTo>
                  <a:cubicBezTo>
                    <a:pt x="8668" y="13681"/>
                    <a:pt x="8668" y="13681"/>
                    <a:pt x="8668" y="13681"/>
                  </a:cubicBezTo>
                  <a:cubicBezTo>
                    <a:pt x="8557" y="13699"/>
                    <a:pt x="8454" y="13707"/>
                    <a:pt x="8360" y="13707"/>
                  </a:cubicBezTo>
                  <a:cubicBezTo>
                    <a:pt x="7216" y="13707"/>
                    <a:pt x="7359" y="12466"/>
                    <a:pt x="7359" y="12466"/>
                  </a:cubicBezTo>
                  <a:lnTo>
                    <a:pt x="7359" y="12466"/>
                  </a:lnTo>
                  <a:cubicBezTo>
                    <a:pt x="7496" y="12518"/>
                    <a:pt x="7623" y="12543"/>
                    <a:pt x="7738" y="12543"/>
                  </a:cubicBezTo>
                  <a:cubicBezTo>
                    <a:pt x="9641" y="12543"/>
                    <a:pt x="8657" y="5866"/>
                    <a:pt x="8466" y="4037"/>
                  </a:cubicBezTo>
                  <a:cubicBezTo>
                    <a:pt x="8430" y="3537"/>
                    <a:pt x="8430" y="2786"/>
                    <a:pt x="8466" y="1905"/>
                  </a:cubicBezTo>
                  <a:cubicBezTo>
                    <a:pt x="5692" y="1751"/>
                    <a:pt x="1620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2902425" y="5325200"/>
              <a:ext cx="72950" cy="700100"/>
            </a:xfrm>
            <a:custGeom>
              <a:avLst/>
              <a:gdLst/>
              <a:ahLst/>
              <a:cxnLst/>
              <a:rect l="l" t="t" r="r" b="b"/>
              <a:pathLst>
                <a:path w="2918" h="28004" extrusionOk="0">
                  <a:moveTo>
                    <a:pt x="1108" y="2786"/>
                  </a:moveTo>
                  <a:cubicBezTo>
                    <a:pt x="1287" y="2786"/>
                    <a:pt x="1430" y="2917"/>
                    <a:pt x="1430" y="3084"/>
                  </a:cubicBezTo>
                  <a:cubicBezTo>
                    <a:pt x="1430" y="3250"/>
                    <a:pt x="1287" y="3381"/>
                    <a:pt x="1108" y="3381"/>
                  </a:cubicBezTo>
                  <a:cubicBezTo>
                    <a:pt x="930" y="3381"/>
                    <a:pt x="775" y="3250"/>
                    <a:pt x="775" y="3084"/>
                  </a:cubicBezTo>
                  <a:cubicBezTo>
                    <a:pt x="775" y="2917"/>
                    <a:pt x="930" y="2786"/>
                    <a:pt x="1108" y="2786"/>
                  </a:cubicBezTo>
                  <a:close/>
                  <a:moveTo>
                    <a:pt x="822" y="25027"/>
                  </a:moveTo>
                  <a:cubicBezTo>
                    <a:pt x="989" y="25027"/>
                    <a:pt x="1108" y="25158"/>
                    <a:pt x="1108" y="25325"/>
                  </a:cubicBezTo>
                  <a:cubicBezTo>
                    <a:pt x="1108" y="25479"/>
                    <a:pt x="977" y="25622"/>
                    <a:pt x="822" y="25622"/>
                  </a:cubicBezTo>
                  <a:cubicBezTo>
                    <a:pt x="656" y="25622"/>
                    <a:pt x="537" y="25479"/>
                    <a:pt x="537" y="25325"/>
                  </a:cubicBezTo>
                  <a:cubicBezTo>
                    <a:pt x="537" y="25158"/>
                    <a:pt x="680" y="25027"/>
                    <a:pt x="822" y="25027"/>
                  </a:cubicBezTo>
                  <a:close/>
                  <a:moveTo>
                    <a:pt x="2918" y="0"/>
                  </a:moveTo>
                  <a:cubicBezTo>
                    <a:pt x="2918" y="0"/>
                    <a:pt x="1477" y="464"/>
                    <a:pt x="1513" y="2286"/>
                  </a:cubicBezTo>
                  <a:cubicBezTo>
                    <a:pt x="1513" y="2286"/>
                    <a:pt x="179" y="2357"/>
                    <a:pt x="120" y="3596"/>
                  </a:cubicBezTo>
                  <a:cubicBezTo>
                    <a:pt x="120" y="3596"/>
                    <a:pt x="311" y="3503"/>
                    <a:pt x="561" y="3503"/>
                  </a:cubicBezTo>
                  <a:cubicBezTo>
                    <a:pt x="1045" y="3503"/>
                    <a:pt x="1751" y="3849"/>
                    <a:pt x="1727" y="5882"/>
                  </a:cubicBezTo>
                  <a:cubicBezTo>
                    <a:pt x="1727" y="6787"/>
                    <a:pt x="1656" y="7894"/>
                    <a:pt x="1584" y="9049"/>
                  </a:cubicBezTo>
                  <a:cubicBezTo>
                    <a:pt x="1549" y="9620"/>
                    <a:pt x="1513" y="10204"/>
                    <a:pt x="1465" y="10763"/>
                  </a:cubicBezTo>
                  <a:cubicBezTo>
                    <a:pt x="1430" y="11275"/>
                    <a:pt x="1394" y="11775"/>
                    <a:pt x="1358" y="12263"/>
                  </a:cubicBezTo>
                  <a:cubicBezTo>
                    <a:pt x="1311" y="12954"/>
                    <a:pt x="1287" y="13597"/>
                    <a:pt x="1251" y="14168"/>
                  </a:cubicBezTo>
                  <a:cubicBezTo>
                    <a:pt x="1215" y="15050"/>
                    <a:pt x="1215" y="15800"/>
                    <a:pt x="1251" y="16300"/>
                  </a:cubicBezTo>
                  <a:cubicBezTo>
                    <a:pt x="1442" y="18129"/>
                    <a:pt x="2426" y="24806"/>
                    <a:pt x="523" y="24806"/>
                  </a:cubicBezTo>
                  <a:cubicBezTo>
                    <a:pt x="408" y="24806"/>
                    <a:pt x="281" y="24781"/>
                    <a:pt x="144" y="24729"/>
                  </a:cubicBezTo>
                  <a:lnTo>
                    <a:pt x="144" y="24729"/>
                  </a:lnTo>
                  <a:cubicBezTo>
                    <a:pt x="144" y="24729"/>
                    <a:pt x="0" y="25968"/>
                    <a:pt x="1156" y="25968"/>
                  </a:cubicBezTo>
                  <a:cubicBezTo>
                    <a:pt x="1247" y="25968"/>
                    <a:pt x="1346" y="25960"/>
                    <a:pt x="1453" y="25944"/>
                  </a:cubicBezTo>
                  <a:cubicBezTo>
                    <a:pt x="1453" y="25944"/>
                    <a:pt x="1477" y="27468"/>
                    <a:pt x="2918" y="28004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2850050" y="5282325"/>
              <a:ext cx="125325" cy="46450"/>
            </a:xfrm>
            <a:custGeom>
              <a:avLst/>
              <a:gdLst/>
              <a:ahLst/>
              <a:cxnLst/>
              <a:rect l="l" t="t" r="r" b="b"/>
              <a:pathLst>
                <a:path w="5013" h="1858" extrusionOk="0">
                  <a:moveTo>
                    <a:pt x="1405" y="382"/>
                  </a:moveTo>
                  <a:cubicBezTo>
                    <a:pt x="1584" y="382"/>
                    <a:pt x="1715" y="524"/>
                    <a:pt x="1715" y="703"/>
                  </a:cubicBezTo>
                  <a:cubicBezTo>
                    <a:pt x="1715" y="882"/>
                    <a:pt x="1584" y="1036"/>
                    <a:pt x="1405" y="1036"/>
                  </a:cubicBezTo>
                  <a:cubicBezTo>
                    <a:pt x="1227" y="1036"/>
                    <a:pt x="1084" y="882"/>
                    <a:pt x="1084" y="703"/>
                  </a:cubicBezTo>
                  <a:cubicBezTo>
                    <a:pt x="1084" y="524"/>
                    <a:pt x="1239" y="382"/>
                    <a:pt x="1405" y="382"/>
                  </a:cubicBezTo>
                  <a:close/>
                  <a:moveTo>
                    <a:pt x="4084" y="382"/>
                  </a:moveTo>
                  <a:cubicBezTo>
                    <a:pt x="4239" y="382"/>
                    <a:pt x="4382" y="548"/>
                    <a:pt x="4382" y="739"/>
                  </a:cubicBezTo>
                  <a:cubicBezTo>
                    <a:pt x="4382" y="929"/>
                    <a:pt x="4239" y="1084"/>
                    <a:pt x="4084" y="1096"/>
                  </a:cubicBezTo>
                  <a:cubicBezTo>
                    <a:pt x="3918" y="1096"/>
                    <a:pt x="3787" y="929"/>
                    <a:pt x="3787" y="739"/>
                  </a:cubicBezTo>
                  <a:cubicBezTo>
                    <a:pt x="3787" y="536"/>
                    <a:pt x="3918" y="382"/>
                    <a:pt x="4084" y="382"/>
                  </a:cubicBezTo>
                  <a:close/>
                  <a:moveTo>
                    <a:pt x="2883" y="0"/>
                  </a:moveTo>
                  <a:cubicBezTo>
                    <a:pt x="2018" y="0"/>
                    <a:pt x="1013" y="19"/>
                    <a:pt x="119" y="84"/>
                  </a:cubicBezTo>
                  <a:cubicBezTo>
                    <a:pt x="227" y="691"/>
                    <a:pt x="227" y="1322"/>
                    <a:pt x="0" y="1858"/>
                  </a:cubicBezTo>
                  <a:cubicBezTo>
                    <a:pt x="1659" y="1784"/>
                    <a:pt x="3689" y="1711"/>
                    <a:pt x="4676" y="1711"/>
                  </a:cubicBezTo>
                  <a:cubicBezTo>
                    <a:pt x="4808" y="1711"/>
                    <a:pt x="4921" y="1712"/>
                    <a:pt x="5013" y="1715"/>
                  </a:cubicBezTo>
                  <a:lnTo>
                    <a:pt x="5013" y="36"/>
                  </a:lnTo>
                  <a:cubicBezTo>
                    <a:pt x="5013" y="36"/>
                    <a:pt x="4082" y="0"/>
                    <a:pt x="2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2742600" y="5325075"/>
              <a:ext cx="232775" cy="228475"/>
            </a:xfrm>
            <a:custGeom>
              <a:avLst/>
              <a:gdLst/>
              <a:ahLst/>
              <a:cxnLst/>
              <a:rect l="l" t="t" r="r" b="b"/>
              <a:pathLst>
                <a:path w="9311" h="9139" extrusionOk="0">
                  <a:moveTo>
                    <a:pt x="8971" y="1"/>
                  </a:moveTo>
                  <a:cubicBezTo>
                    <a:pt x="7983" y="1"/>
                    <a:pt x="5956" y="73"/>
                    <a:pt x="4298" y="136"/>
                  </a:cubicBezTo>
                  <a:cubicBezTo>
                    <a:pt x="4155" y="517"/>
                    <a:pt x="3882" y="827"/>
                    <a:pt x="3477" y="1077"/>
                  </a:cubicBezTo>
                  <a:lnTo>
                    <a:pt x="1322" y="1981"/>
                  </a:lnTo>
                  <a:cubicBezTo>
                    <a:pt x="857" y="3696"/>
                    <a:pt x="203" y="6268"/>
                    <a:pt x="0" y="7601"/>
                  </a:cubicBezTo>
                  <a:cubicBezTo>
                    <a:pt x="67" y="7564"/>
                    <a:pt x="121" y="7548"/>
                    <a:pt x="164" y="7548"/>
                  </a:cubicBezTo>
                  <a:cubicBezTo>
                    <a:pt x="383" y="7548"/>
                    <a:pt x="320" y="7964"/>
                    <a:pt x="191" y="8173"/>
                  </a:cubicBezTo>
                  <a:cubicBezTo>
                    <a:pt x="28" y="8429"/>
                    <a:pt x="194" y="9138"/>
                    <a:pt x="978" y="9138"/>
                  </a:cubicBezTo>
                  <a:cubicBezTo>
                    <a:pt x="997" y="9138"/>
                    <a:pt x="1016" y="9138"/>
                    <a:pt x="1036" y="9137"/>
                  </a:cubicBezTo>
                  <a:cubicBezTo>
                    <a:pt x="1131" y="9113"/>
                    <a:pt x="1298" y="9113"/>
                    <a:pt x="1488" y="9101"/>
                  </a:cubicBezTo>
                  <a:cubicBezTo>
                    <a:pt x="2484" y="9040"/>
                    <a:pt x="4621" y="8905"/>
                    <a:pt x="6191" y="8905"/>
                  </a:cubicBezTo>
                  <a:cubicBezTo>
                    <a:pt x="7063" y="8905"/>
                    <a:pt x="7760" y="8947"/>
                    <a:pt x="7989" y="9066"/>
                  </a:cubicBezTo>
                  <a:cubicBezTo>
                    <a:pt x="8061" y="7911"/>
                    <a:pt x="8120" y="6804"/>
                    <a:pt x="8144" y="5899"/>
                  </a:cubicBezTo>
                  <a:cubicBezTo>
                    <a:pt x="8168" y="3867"/>
                    <a:pt x="7451" y="3525"/>
                    <a:pt x="6967" y="3525"/>
                  </a:cubicBezTo>
                  <a:cubicBezTo>
                    <a:pt x="6722" y="3525"/>
                    <a:pt x="6537" y="3613"/>
                    <a:pt x="6537" y="3613"/>
                  </a:cubicBezTo>
                  <a:cubicBezTo>
                    <a:pt x="6596" y="2374"/>
                    <a:pt x="7918" y="2303"/>
                    <a:pt x="7918" y="2303"/>
                  </a:cubicBezTo>
                  <a:cubicBezTo>
                    <a:pt x="7870" y="469"/>
                    <a:pt x="9311" y="5"/>
                    <a:pt x="9311" y="5"/>
                  </a:cubicBezTo>
                  <a:cubicBezTo>
                    <a:pt x="9219" y="2"/>
                    <a:pt x="9104" y="1"/>
                    <a:pt x="8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2944700" y="5291850"/>
              <a:ext cx="14900" cy="17875"/>
            </a:xfrm>
            <a:custGeom>
              <a:avLst/>
              <a:gdLst/>
              <a:ahLst/>
              <a:cxnLst/>
              <a:rect l="l" t="t" r="r" b="b"/>
              <a:pathLst>
                <a:path w="596" h="715" extrusionOk="0">
                  <a:moveTo>
                    <a:pt x="298" y="1"/>
                  </a:moveTo>
                  <a:cubicBezTo>
                    <a:pt x="132" y="1"/>
                    <a:pt x="1" y="167"/>
                    <a:pt x="1" y="358"/>
                  </a:cubicBezTo>
                  <a:cubicBezTo>
                    <a:pt x="1" y="548"/>
                    <a:pt x="132" y="715"/>
                    <a:pt x="298" y="715"/>
                  </a:cubicBezTo>
                  <a:cubicBezTo>
                    <a:pt x="453" y="715"/>
                    <a:pt x="596" y="548"/>
                    <a:pt x="596" y="358"/>
                  </a:cubicBezTo>
                  <a:cubicBezTo>
                    <a:pt x="596" y="167"/>
                    <a:pt x="453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2779800" y="5548075"/>
              <a:ext cx="162550" cy="47100"/>
            </a:xfrm>
            <a:custGeom>
              <a:avLst/>
              <a:gdLst/>
              <a:ahLst/>
              <a:cxnLst/>
              <a:rect l="l" t="t" r="r" b="b"/>
              <a:pathLst>
                <a:path w="6502" h="1884" extrusionOk="0">
                  <a:moveTo>
                    <a:pt x="3822" y="658"/>
                  </a:moveTo>
                  <a:cubicBezTo>
                    <a:pt x="3989" y="658"/>
                    <a:pt x="4120" y="824"/>
                    <a:pt x="4120" y="1015"/>
                  </a:cubicBezTo>
                  <a:cubicBezTo>
                    <a:pt x="4120" y="1221"/>
                    <a:pt x="3998" y="1373"/>
                    <a:pt x="3840" y="1373"/>
                  </a:cubicBezTo>
                  <a:cubicBezTo>
                    <a:pt x="3834" y="1373"/>
                    <a:pt x="3828" y="1372"/>
                    <a:pt x="3822" y="1372"/>
                  </a:cubicBezTo>
                  <a:cubicBezTo>
                    <a:pt x="3656" y="1372"/>
                    <a:pt x="3525" y="1205"/>
                    <a:pt x="3525" y="1015"/>
                  </a:cubicBezTo>
                  <a:cubicBezTo>
                    <a:pt x="3525" y="824"/>
                    <a:pt x="3656" y="658"/>
                    <a:pt x="3822" y="658"/>
                  </a:cubicBezTo>
                  <a:close/>
                  <a:moveTo>
                    <a:pt x="4649" y="0"/>
                  </a:moveTo>
                  <a:cubicBezTo>
                    <a:pt x="3084" y="0"/>
                    <a:pt x="984" y="133"/>
                    <a:pt x="0" y="193"/>
                  </a:cubicBezTo>
                  <a:lnTo>
                    <a:pt x="24" y="729"/>
                  </a:lnTo>
                  <a:cubicBezTo>
                    <a:pt x="179" y="729"/>
                    <a:pt x="298" y="884"/>
                    <a:pt x="298" y="1051"/>
                  </a:cubicBezTo>
                  <a:cubicBezTo>
                    <a:pt x="298" y="1229"/>
                    <a:pt x="179" y="1360"/>
                    <a:pt x="24" y="1360"/>
                  </a:cubicBezTo>
                  <a:lnTo>
                    <a:pt x="12" y="1670"/>
                  </a:lnTo>
                  <a:lnTo>
                    <a:pt x="6382" y="1884"/>
                  </a:lnTo>
                  <a:cubicBezTo>
                    <a:pt x="6418" y="1301"/>
                    <a:pt x="6454" y="729"/>
                    <a:pt x="6501" y="170"/>
                  </a:cubicBezTo>
                  <a:cubicBezTo>
                    <a:pt x="6267" y="44"/>
                    <a:pt x="5546" y="0"/>
                    <a:pt x="4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2758075" y="5588900"/>
              <a:ext cx="181300" cy="43500"/>
            </a:xfrm>
            <a:custGeom>
              <a:avLst/>
              <a:gdLst/>
              <a:ahLst/>
              <a:cxnLst/>
              <a:rect l="l" t="t" r="r" b="b"/>
              <a:pathLst>
                <a:path w="7252" h="1740" extrusionOk="0">
                  <a:moveTo>
                    <a:pt x="381" y="1"/>
                  </a:moveTo>
                  <a:cubicBezTo>
                    <a:pt x="381" y="1"/>
                    <a:pt x="0" y="322"/>
                    <a:pt x="1131" y="882"/>
                  </a:cubicBezTo>
                  <a:cubicBezTo>
                    <a:pt x="2274" y="1454"/>
                    <a:pt x="7144" y="1739"/>
                    <a:pt x="7144" y="1739"/>
                  </a:cubicBezTo>
                  <a:cubicBezTo>
                    <a:pt x="7180" y="1239"/>
                    <a:pt x="7227" y="739"/>
                    <a:pt x="7251" y="227"/>
                  </a:cubicBezTo>
                  <a:lnTo>
                    <a:pt x="881" y="25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494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2711925" y="5514300"/>
              <a:ext cx="224475" cy="165725"/>
            </a:xfrm>
            <a:custGeom>
              <a:avLst/>
              <a:gdLst/>
              <a:ahLst/>
              <a:cxnLst/>
              <a:rect l="l" t="t" r="r" b="b"/>
              <a:pathLst>
                <a:path w="8979" h="6629" extrusionOk="0">
                  <a:moveTo>
                    <a:pt x="2477" y="4092"/>
                  </a:moveTo>
                  <a:cubicBezTo>
                    <a:pt x="2608" y="4092"/>
                    <a:pt x="2727" y="4223"/>
                    <a:pt x="2727" y="4402"/>
                  </a:cubicBezTo>
                  <a:cubicBezTo>
                    <a:pt x="2727" y="4562"/>
                    <a:pt x="2617" y="4712"/>
                    <a:pt x="2492" y="4712"/>
                  </a:cubicBezTo>
                  <a:cubicBezTo>
                    <a:pt x="2487" y="4712"/>
                    <a:pt x="2482" y="4712"/>
                    <a:pt x="2477" y="4711"/>
                  </a:cubicBezTo>
                  <a:cubicBezTo>
                    <a:pt x="2334" y="4711"/>
                    <a:pt x="2227" y="4580"/>
                    <a:pt x="2227" y="4402"/>
                  </a:cubicBezTo>
                  <a:cubicBezTo>
                    <a:pt x="2227" y="4223"/>
                    <a:pt x="2346" y="4092"/>
                    <a:pt x="2477" y="4092"/>
                  </a:cubicBezTo>
                  <a:close/>
                  <a:moveTo>
                    <a:pt x="5942" y="4926"/>
                  </a:moveTo>
                  <a:cubicBezTo>
                    <a:pt x="6109" y="4926"/>
                    <a:pt x="6228" y="5069"/>
                    <a:pt x="6228" y="5259"/>
                  </a:cubicBezTo>
                  <a:cubicBezTo>
                    <a:pt x="6228" y="5450"/>
                    <a:pt x="6109" y="5581"/>
                    <a:pt x="5942" y="5581"/>
                  </a:cubicBezTo>
                  <a:cubicBezTo>
                    <a:pt x="5799" y="5581"/>
                    <a:pt x="5680" y="5438"/>
                    <a:pt x="5680" y="5259"/>
                  </a:cubicBezTo>
                  <a:cubicBezTo>
                    <a:pt x="5680" y="5069"/>
                    <a:pt x="5799" y="4926"/>
                    <a:pt x="5942" y="4926"/>
                  </a:cubicBezTo>
                  <a:close/>
                  <a:moveTo>
                    <a:pt x="1344" y="0"/>
                  </a:moveTo>
                  <a:cubicBezTo>
                    <a:pt x="1303" y="0"/>
                    <a:pt x="1253" y="14"/>
                    <a:pt x="1191" y="44"/>
                  </a:cubicBezTo>
                  <a:cubicBezTo>
                    <a:pt x="799" y="258"/>
                    <a:pt x="1108" y="1187"/>
                    <a:pt x="632" y="1651"/>
                  </a:cubicBezTo>
                  <a:cubicBezTo>
                    <a:pt x="156" y="2116"/>
                    <a:pt x="1" y="3330"/>
                    <a:pt x="144" y="3723"/>
                  </a:cubicBezTo>
                  <a:cubicBezTo>
                    <a:pt x="275" y="4092"/>
                    <a:pt x="596" y="4735"/>
                    <a:pt x="406" y="5200"/>
                  </a:cubicBezTo>
                  <a:cubicBezTo>
                    <a:pt x="215" y="5652"/>
                    <a:pt x="406" y="5878"/>
                    <a:pt x="406" y="5878"/>
                  </a:cubicBezTo>
                  <a:cubicBezTo>
                    <a:pt x="406" y="5878"/>
                    <a:pt x="436" y="5889"/>
                    <a:pt x="482" y="5889"/>
                  </a:cubicBezTo>
                  <a:cubicBezTo>
                    <a:pt x="572" y="5889"/>
                    <a:pt x="723" y="5846"/>
                    <a:pt x="810" y="5592"/>
                  </a:cubicBezTo>
                  <a:cubicBezTo>
                    <a:pt x="941" y="5211"/>
                    <a:pt x="810" y="4723"/>
                    <a:pt x="1418" y="4723"/>
                  </a:cubicBezTo>
                  <a:cubicBezTo>
                    <a:pt x="2025" y="4723"/>
                    <a:pt x="6109" y="6474"/>
                    <a:pt x="8871" y="6628"/>
                  </a:cubicBezTo>
                  <a:cubicBezTo>
                    <a:pt x="8895" y="6033"/>
                    <a:pt x="8931" y="5390"/>
                    <a:pt x="8978" y="4723"/>
                  </a:cubicBezTo>
                  <a:cubicBezTo>
                    <a:pt x="8978" y="4723"/>
                    <a:pt x="4109" y="4438"/>
                    <a:pt x="2954" y="3890"/>
                  </a:cubicBezTo>
                  <a:cubicBezTo>
                    <a:pt x="1799" y="3306"/>
                    <a:pt x="2192" y="3009"/>
                    <a:pt x="2192" y="3009"/>
                  </a:cubicBezTo>
                  <a:lnTo>
                    <a:pt x="2192" y="3009"/>
                  </a:lnTo>
                  <a:lnTo>
                    <a:pt x="2692" y="3021"/>
                  </a:lnTo>
                  <a:lnTo>
                    <a:pt x="2715" y="2711"/>
                  </a:lnTo>
                  <a:cubicBezTo>
                    <a:pt x="2561" y="2711"/>
                    <a:pt x="2442" y="2556"/>
                    <a:pt x="2442" y="2402"/>
                  </a:cubicBezTo>
                  <a:cubicBezTo>
                    <a:pt x="2442" y="2223"/>
                    <a:pt x="2561" y="2080"/>
                    <a:pt x="2715" y="2080"/>
                  </a:cubicBezTo>
                  <a:lnTo>
                    <a:pt x="2680" y="1544"/>
                  </a:lnTo>
                  <a:cubicBezTo>
                    <a:pt x="2489" y="1568"/>
                    <a:pt x="2323" y="1580"/>
                    <a:pt x="2239" y="1580"/>
                  </a:cubicBezTo>
                  <a:cubicBezTo>
                    <a:pt x="2226" y="1580"/>
                    <a:pt x="2213" y="1581"/>
                    <a:pt x="2200" y="1581"/>
                  </a:cubicBezTo>
                  <a:cubicBezTo>
                    <a:pt x="1401" y="1581"/>
                    <a:pt x="1241" y="874"/>
                    <a:pt x="1382" y="628"/>
                  </a:cubicBezTo>
                  <a:cubicBezTo>
                    <a:pt x="1513" y="425"/>
                    <a:pt x="1576" y="0"/>
                    <a:pt x="1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2759250" y="5693675"/>
              <a:ext cx="131900" cy="175950"/>
            </a:xfrm>
            <a:custGeom>
              <a:avLst/>
              <a:gdLst/>
              <a:ahLst/>
              <a:cxnLst/>
              <a:rect l="l" t="t" r="r" b="b"/>
              <a:pathLst>
                <a:path w="5276" h="7038" extrusionOk="0">
                  <a:moveTo>
                    <a:pt x="1497" y="1"/>
                  </a:moveTo>
                  <a:cubicBezTo>
                    <a:pt x="1494" y="1"/>
                    <a:pt x="1492" y="1"/>
                    <a:pt x="1489" y="1"/>
                  </a:cubicBezTo>
                  <a:cubicBezTo>
                    <a:pt x="1489" y="1"/>
                    <a:pt x="2216" y="1799"/>
                    <a:pt x="2073" y="3168"/>
                  </a:cubicBezTo>
                  <a:cubicBezTo>
                    <a:pt x="2073" y="3168"/>
                    <a:pt x="275" y="2858"/>
                    <a:pt x="72" y="1906"/>
                  </a:cubicBezTo>
                  <a:lnTo>
                    <a:pt x="72" y="1906"/>
                  </a:lnTo>
                  <a:cubicBezTo>
                    <a:pt x="72" y="1906"/>
                    <a:pt x="1" y="2525"/>
                    <a:pt x="430" y="2882"/>
                  </a:cubicBezTo>
                  <a:cubicBezTo>
                    <a:pt x="430" y="2882"/>
                    <a:pt x="191" y="3085"/>
                    <a:pt x="60" y="3573"/>
                  </a:cubicBezTo>
                  <a:cubicBezTo>
                    <a:pt x="60" y="3573"/>
                    <a:pt x="531" y="3403"/>
                    <a:pt x="1073" y="3403"/>
                  </a:cubicBezTo>
                  <a:cubicBezTo>
                    <a:pt x="1428" y="3403"/>
                    <a:pt x="1814" y="3476"/>
                    <a:pt x="2120" y="3716"/>
                  </a:cubicBezTo>
                  <a:cubicBezTo>
                    <a:pt x="2120" y="3716"/>
                    <a:pt x="2132" y="5764"/>
                    <a:pt x="1644" y="6561"/>
                  </a:cubicBezTo>
                  <a:cubicBezTo>
                    <a:pt x="1644" y="6561"/>
                    <a:pt x="2085" y="6454"/>
                    <a:pt x="2180" y="6335"/>
                  </a:cubicBezTo>
                  <a:cubicBezTo>
                    <a:pt x="2180" y="6335"/>
                    <a:pt x="2668" y="7026"/>
                    <a:pt x="2894" y="7038"/>
                  </a:cubicBezTo>
                  <a:cubicBezTo>
                    <a:pt x="2894" y="7038"/>
                    <a:pt x="2204" y="5478"/>
                    <a:pt x="2430" y="3775"/>
                  </a:cubicBezTo>
                  <a:lnTo>
                    <a:pt x="2430" y="3775"/>
                  </a:lnTo>
                  <a:cubicBezTo>
                    <a:pt x="2430" y="3775"/>
                    <a:pt x="3799" y="3918"/>
                    <a:pt x="5216" y="5025"/>
                  </a:cubicBezTo>
                  <a:cubicBezTo>
                    <a:pt x="5180" y="4966"/>
                    <a:pt x="4775" y="4013"/>
                    <a:pt x="4597" y="4013"/>
                  </a:cubicBezTo>
                  <a:cubicBezTo>
                    <a:pt x="4597" y="4013"/>
                    <a:pt x="5275" y="3466"/>
                    <a:pt x="5216" y="3239"/>
                  </a:cubicBezTo>
                  <a:lnTo>
                    <a:pt x="5216" y="3239"/>
                  </a:lnTo>
                  <a:cubicBezTo>
                    <a:pt x="5216" y="3240"/>
                    <a:pt x="4602" y="3552"/>
                    <a:pt x="3768" y="3552"/>
                  </a:cubicBezTo>
                  <a:cubicBezTo>
                    <a:pt x="3373" y="3552"/>
                    <a:pt x="2929" y="3482"/>
                    <a:pt x="2477" y="3275"/>
                  </a:cubicBezTo>
                  <a:cubicBezTo>
                    <a:pt x="2477" y="3275"/>
                    <a:pt x="2275" y="942"/>
                    <a:pt x="2918" y="239"/>
                  </a:cubicBezTo>
                  <a:lnTo>
                    <a:pt x="2918" y="239"/>
                  </a:lnTo>
                  <a:cubicBezTo>
                    <a:pt x="2918" y="239"/>
                    <a:pt x="2382" y="263"/>
                    <a:pt x="2180" y="668"/>
                  </a:cubicBezTo>
                  <a:cubicBezTo>
                    <a:pt x="2180" y="668"/>
                    <a:pt x="1782" y="1"/>
                    <a:pt x="14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2877725" y="5291850"/>
              <a:ext cx="15500" cy="16400"/>
            </a:xfrm>
            <a:custGeom>
              <a:avLst/>
              <a:gdLst/>
              <a:ahLst/>
              <a:cxnLst/>
              <a:rect l="l" t="t" r="r" b="b"/>
              <a:pathLst>
                <a:path w="620" h="656" extrusionOk="0">
                  <a:moveTo>
                    <a:pt x="310" y="1"/>
                  </a:moveTo>
                  <a:cubicBezTo>
                    <a:pt x="132" y="1"/>
                    <a:pt x="1" y="143"/>
                    <a:pt x="1" y="322"/>
                  </a:cubicBezTo>
                  <a:cubicBezTo>
                    <a:pt x="1" y="501"/>
                    <a:pt x="144" y="655"/>
                    <a:pt x="310" y="655"/>
                  </a:cubicBezTo>
                  <a:cubicBezTo>
                    <a:pt x="489" y="655"/>
                    <a:pt x="620" y="501"/>
                    <a:pt x="620" y="322"/>
                  </a:cubicBezTo>
                  <a:cubicBezTo>
                    <a:pt x="620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2785750" y="5284700"/>
              <a:ext cx="69975" cy="47050"/>
            </a:xfrm>
            <a:custGeom>
              <a:avLst/>
              <a:gdLst/>
              <a:ahLst/>
              <a:cxnLst/>
              <a:rect l="l" t="t" r="r" b="b"/>
              <a:pathLst>
                <a:path w="2799" h="1882" extrusionOk="0">
                  <a:moveTo>
                    <a:pt x="1870" y="406"/>
                  </a:moveTo>
                  <a:cubicBezTo>
                    <a:pt x="2025" y="406"/>
                    <a:pt x="2144" y="549"/>
                    <a:pt x="2144" y="727"/>
                  </a:cubicBezTo>
                  <a:cubicBezTo>
                    <a:pt x="2144" y="930"/>
                    <a:pt x="2013" y="1060"/>
                    <a:pt x="1870" y="1060"/>
                  </a:cubicBezTo>
                  <a:cubicBezTo>
                    <a:pt x="1739" y="1060"/>
                    <a:pt x="1620" y="906"/>
                    <a:pt x="1620" y="727"/>
                  </a:cubicBezTo>
                  <a:cubicBezTo>
                    <a:pt x="1620" y="549"/>
                    <a:pt x="1727" y="406"/>
                    <a:pt x="1870" y="406"/>
                  </a:cubicBezTo>
                  <a:close/>
                  <a:moveTo>
                    <a:pt x="2691" y="1"/>
                  </a:moveTo>
                  <a:lnTo>
                    <a:pt x="2691" y="1"/>
                  </a:lnTo>
                  <a:cubicBezTo>
                    <a:pt x="1453" y="96"/>
                    <a:pt x="429" y="251"/>
                    <a:pt x="310" y="584"/>
                  </a:cubicBezTo>
                  <a:cubicBezTo>
                    <a:pt x="298" y="596"/>
                    <a:pt x="286" y="632"/>
                    <a:pt x="286" y="644"/>
                  </a:cubicBezTo>
                  <a:cubicBezTo>
                    <a:pt x="370" y="703"/>
                    <a:pt x="429" y="799"/>
                    <a:pt x="429" y="941"/>
                  </a:cubicBezTo>
                  <a:cubicBezTo>
                    <a:pt x="429" y="1120"/>
                    <a:pt x="310" y="1263"/>
                    <a:pt x="179" y="1263"/>
                  </a:cubicBezTo>
                  <a:cubicBezTo>
                    <a:pt x="143" y="1263"/>
                    <a:pt x="132" y="1263"/>
                    <a:pt x="108" y="1251"/>
                  </a:cubicBezTo>
                  <a:cubicBezTo>
                    <a:pt x="1" y="1668"/>
                    <a:pt x="48" y="1882"/>
                    <a:pt x="48" y="1882"/>
                  </a:cubicBezTo>
                  <a:cubicBezTo>
                    <a:pt x="48" y="1882"/>
                    <a:pt x="1179" y="1834"/>
                    <a:pt x="2572" y="1775"/>
                  </a:cubicBezTo>
                  <a:cubicBezTo>
                    <a:pt x="2799" y="1239"/>
                    <a:pt x="2799" y="608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2826225" y="5294825"/>
              <a:ext cx="13425" cy="16400"/>
            </a:xfrm>
            <a:custGeom>
              <a:avLst/>
              <a:gdLst/>
              <a:ahLst/>
              <a:cxnLst/>
              <a:rect l="l" t="t" r="r" b="b"/>
              <a:pathLst>
                <a:path w="537" h="656" extrusionOk="0">
                  <a:moveTo>
                    <a:pt x="275" y="1"/>
                  </a:moveTo>
                  <a:cubicBezTo>
                    <a:pt x="120" y="1"/>
                    <a:pt x="1" y="144"/>
                    <a:pt x="13" y="322"/>
                  </a:cubicBezTo>
                  <a:cubicBezTo>
                    <a:pt x="13" y="501"/>
                    <a:pt x="120" y="655"/>
                    <a:pt x="275" y="655"/>
                  </a:cubicBezTo>
                  <a:cubicBezTo>
                    <a:pt x="418" y="655"/>
                    <a:pt x="537" y="501"/>
                    <a:pt x="537" y="322"/>
                  </a:cubicBezTo>
                  <a:cubicBezTo>
                    <a:pt x="537" y="144"/>
                    <a:pt x="418" y="1"/>
                    <a:pt x="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2775325" y="5328475"/>
              <a:ext cx="74750" cy="45850"/>
            </a:xfrm>
            <a:custGeom>
              <a:avLst/>
              <a:gdLst/>
              <a:ahLst/>
              <a:cxnLst/>
              <a:rect l="l" t="t" r="r" b="b"/>
              <a:pathLst>
                <a:path w="2990" h="1834" extrusionOk="0">
                  <a:moveTo>
                    <a:pt x="2989" y="0"/>
                  </a:moveTo>
                  <a:cubicBezTo>
                    <a:pt x="1596" y="71"/>
                    <a:pt x="465" y="107"/>
                    <a:pt x="465" y="107"/>
                  </a:cubicBezTo>
                  <a:cubicBezTo>
                    <a:pt x="465" y="107"/>
                    <a:pt x="263" y="822"/>
                    <a:pt x="1" y="1834"/>
                  </a:cubicBezTo>
                  <a:lnTo>
                    <a:pt x="2156" y="929"/>
                  </a:lnTo>
                  <a:cubicBezTo>
                    <a:pt x="2573" y="691"/>
                    <a:pt x="2846" y="381"/>
                    <a:pt x="2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2788425" y="5300775"/>
              <a:ext cx="8075" cy="15500"/>
            </a:xfrm>
            <a:custGeom>
              <a:avLst/>
              <a:gdLst/>
              <a:ahLst/>
              <a:cxnLst/>
              <a:rect l="l" t="t" r="r" b="b"/>
              <a:pathLst>
                <a:path w="323" h="620" extrusionOk="0">
                  <a:moveTo>
                    <a:pt x="179" y="1"/>
                  </a:moveTo>
                  <a:cubicBezTo>
                    <a:pt x="84" y="239"/>
                    <a:pt x="25" y="441"/>
                    <a:pt x="1" y="608"/>
                  </a:cubicBezTo>
                  <a:cubicBezTo>
                    <a:pt x="13" y="620"/>
                    <a:pt x="36" y="620"/>
                    <a:pt x="72" y="620"/>
                  </a:cubicBezTo>
                  <a:cubicBezTo>
                    <a:pt x="203" y="620"/>
                    <a:pt x="322" y="477"/>
                    <a:pt x="322" y="298"/>
                  </a:cubicBezTo>
                  <a:cubicBezTo>
                    <a:pt x="322" y="156"/>
                    <a:pt x="263" y="60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2783075" y="5299900"/>
              <a:ext cx="9250" cy="16075"/>
            </a:xfrm>
            <a:custGeom>
              <a:avLst/>
              <a:gdLst/>
              <a:ahLst/>
              <a:cxnLst/>
              <a:rect l="l" t="t" r="r" b="b"/>
              <a:pathLst>
                <a:path w="370" h="643" extrusionOk="0">
                  <a:moveTo>
                    <a:pt x="274" y="0"/>
                  </a:moveTo>
                  <a:cubicBezTo>
                    <a:pt x="131" y="0"/>
                    <a:pt x="12" y="155"/>
                    <a:pt x="0" y="333"/>
                  </a:cubicBezTo>
                  <a:cubicBezTo>
                    <a:pt x="0" y="476"/>
                    <a:pt x="72" y="595"/>
                    <a:pt x="179" y="643"/>
                  </a:cubicBezTo>
                  <a:cubicBezTo>
                    <a:pt x="227" y="476"/>
                    <a:pt x="286" y="274"/>
                    <a:pt x="370" y="36"/>
                  </a:cubicBezTo>
                  <a:cubicBezTo>
                    <a:pt x="346" y="24"/>
                    <a:pt x="310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45"/>
          <p:cNvSpPr txBox="1"/>
          <p:nvPr/>
        </p:nvSpPr>
        <p:spPr>
          <a:xfrm>
            <a:off x="654289" y="1868484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Encapsulation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1121" name="Google Shape;1121;p45"/>
          <p:cNvSpPr txBox="1"/>
          <p:nvPr/>
        </p:nvSpPr>
        <p:spPr>
          <a:xfrm>
            <a:off x="6315713" y="1896525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Abstraction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1123" name="Google Shape;1123;p45"/>
          <p:cNvSpPr txBox="1"/>
          <p:nvPr/>
        </p:nvSpPr>
        <p:spPr>
          <a:xfrm>
            <a:off x="651762" y="3514435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Inheritance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1125" name="Google Shape;1125;p45"/>
          <p:cNvSpPr txBox="1"/>
          <p:nvPr/>
        </p:nvSpPr>
        <p:spPr>
          <a:xfrm>
            <a:off x="6291668" y="3506441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Polymorphism</a:t>
            </a:r>
            <a:endParaRPr sz="23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1127" name="Google Shape;1127;p45"/>
          <p:cNvSpPr/>
          <p:nvPr/>
        </p:nvSpPr>
        <p:spPr>
          <a:xfrm>
            <a:off x="4763523" y="1507653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8" name="Google Shape;1128;p45"/>
          <p:cNvSpPr/>
          <p:nvPr/>
        </p:nvSpPr>
        <p:spPr>
          <a:xfrm>
            <a:off x="3618011" y="3430753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9" name="Google Shape;1129;p45"/>
          <p:cNvSpPr/>
          <p:nvPr/>
        </p:nvSpPr>
        <p:spPr>
          <a:xfrm>
            <a:off x="4965611" y="4203928"/>
            <a:ext cx="149952" cy="151376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Kiểu 3D 1" descr="Knight's swor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11305901" y="-4277580"/>
            <a:ext cx="2711172" cy="13798409"/>
          </a:xfrm>
          <a:prstGeom prst="rect">
            <a:avLst/>
          </a:prstGeom>
        </p:spPr>
      </p:pic>
      <p:sp>
        <p:nvSpPr>
          <p:cNvPr id="4" name="Google Shape;975;p44"/>
          <p:cNvSpPr/>
          <p:nvPr/>
        </p:nvSpPr>
        <p:spPr>
          <a:xfrm>
            <a:off x="-12877856" y="1875584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976;p44"/>
          <p:cNvSpPr/>
          <p:nvPr/>
        </p:nvSpPr>
        <p:spPr>
          <a:xfrm>
            <a:off x="-12851020" y="1875584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977;p44"/>
          <p:cNvSpPr/>
          <p:nvPr/>
        </p:nvSpPr>
        <p:spPr>
          <a:xfrm>
            <a:off x="-12768674" y="1845882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978;p44"/>
          <p:cNvSpPr/>
          <p:nvPr/>
        </p:nvSpPr>
        <p:spPr>
          <a:xfrm>
            <a:off x="-12625861" y="1845882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" name="Google Shape;988;p44"/>
          <p:cNvSpPr txBox="1"/>
          <p:nvPr/>
        </p:nvSpPr>
        <p:spPr>
          <a:xfrm>
            <a:off x="-12657902" y="2170182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04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9" name="Google Shape;989;p44"/>
          <p:cNvSpPr txBox="1"/>
          <p:nvPr/>
        </p:nvSpPr>
        <p:spPr>
          <a:xfrm>
            <a:off x="-12909734" y="2199884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01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10" name="Google Shape;990;p44"/>
          <p:cNvSpPr txBox="1"/>
          <p:nvPr/>
        </p:nvSpPr>
        <p:spPr>
          <a:xfrm>
            <a:off x="-12882931" y="2199884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02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11" name="Google Shape;991;p44"/>
          <p:cNvSpPr txBox="1"/>
          <p:nvPr/>
        </p:nvSpPr>
        <p:spPr>
          <a:xfrm>
            <a:off x="-12800719" y="2170182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03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12" name="Google Shape;981;p44"/>
          <p:cNvSpPr txBox="1"/>
          <p:nvPr/>
        </p:nvSpPr>
        <p:spPr>
          <a:xfrm>
            <a:off x="-12849330" y="3839811"/>
            <a:ext cx="2043205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Corben" panose="020F0503020000020004" charset="0"/>
                <a:cs typeface="Times New Roman" panose="02020603050405020304" pitchFamily="18" charset="0"/>
              </a:rPr>
              <a:t>E</a:t>
            </a:r>
            <a:r>
              <a:rPr lang="en-US" sz="1200" b="0" i="0" u="none" strike="noStrike" dirty="0">
                <a:effectLst/>
                <a:latin typeface="Corben" panose="020F0503020000020004" charset="0"/>
                <a:cs typeface="Times New Roman" panose="02020603050405020304" pitchFamily="18" charset="0"/>
              </a:rPr>
              <a:t>ncapsulation in our game project using classes like Player, Enemy, and Game</a:t>
            </a:r>
            <a:endParaRPr lang="en-US" sz="1200" b="0" i="0" u="none" strike="noStrike" dirty="0">
              <a:effectLst/>
              <a:latin typeface="Corben" panose="020F050302000002000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13" name="Google Shape;983;p44"/>
          <p:cNvSpPr txBox="1"/>
          <p:nvPr/>
        </p:nvSpPr>
        <p:spPr>
          <a:xfrm>
            <a:off x="-12768674" y="4003517"/>
            <a:ext cx="1813247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Corben" panose="020F0503020000020004" charset="0"/>
                <a:cs typeface="Times New Roman" panose="02020603050405020304" pitchFamily="18" charset="0"/>
              </a:rPr>
              <a:t>A</a:t>
            </a:r>
            <a:r>
              <a:rPr lang="en-US" sz="1200" b="0" i="0" u="none" strike="noStrike" dirty="0">
                <a:effectLst/>
                <a:latin typeface="Corben" panose="020F0503020000020004" charset="0"/>
                <a:cs typeface="Times New Roman" panose="02020603050405020304" pitchFamily="18" charset="0"/>
              </a:rPr>
              <a:t>ttributes and methods</a:t>
            </a:r>
            <a:r>
              <a:rPr lang="en-US" sz="1200" dirty="0">
                <a:latin typeface="Corben" panose="020F0503020000020004" charset="0"/>
                <a:cs typeface="Times New Roman" panose="02020603050405020304" pitchFamily="18" charset="0"/>
              </a:rPr>
              <a:t> are hidden.</a:t>
            </a:r>
            <a:endParaRPr lang="en-US" sz="1200" b="0" i="0" u="none" strike="noStrike" dirty="0">
              <a:effectLst/>
              <a:latin typeface="Corben" panose="020F0503020000020004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985;p44"/>
          <p:cNvSpPr txBox="1"/>
          <p:nvPr/>
        </p:nvSpPr>
        <p:spPr>
          <a:xfrm>
            <a:off x="-12748554" y="3946304"/>
            <a:ext cx="1698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0" i="0" u="none" strike="noStrike" dirty="0">
                <a:effectLst/>
                <a:latin typeface="Corben" panose="020F0503020000020004" charset="0"/>
                <a:cs typeface="Times New Roman" panose="02020603050405020304" pitchFamily="18" charset="0"/>
              </a:rPr>
              <a:t>For example, the Player class has specific attributes</a:t>
            </a:r>
            <a:endParaRPr lang="en-US" sz="1200" b="0" i="0" u="none" strike="noStrike" dirty="0">
              <a:effectLst/>
              <a:latin typeface="Corben" panose="020F0503020000020004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987;p44"/>
          <p:cNvSpPr txBox="1"/>
          <p:nvPr/>
        </p:nvSpPr>
        <p:spPr>
          <a:xfrm>
            <a:off x="-12808983" y="4195190"/>
            <a:ext cx="2002913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0" i="0" u="none" strike="noStrike" dirty="0">
                <a:effectLst/>
                <a:latin typeface="Corben" panose="020F0503020000020004" charset="0"/>
                <a:cs typeface="Times New Roman" panose="02020603050405020304" pitchFamily="18" charset="0"/>
              </a:rPr>
              <a:t>Getters and setters</a:t>
            </a:r>
            <a:endParaRPr lang="en-US" sz="1200" dirty="0">
              <a:latin typeface="Corben" panose="020F05030200000200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4"/>
          <p:cNvSpPr/>
          <p:nvPr/>
        </p:nvSpPr>
        <p:spPr>
          <a:xfrm rot="-1053540">
            <a:off x="1621421" y="2017550"/>
            <a:ext cx="1103486" cy="1273943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Kiểu 3D 1" descr="Knight's swor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167614" y="-2521565"/>
            <a:ext cx="1962861" cy="9989908"/>
          </a:xfrm>
          <a:prstGeom prst="rect">
            <a:avLst/>
          </a:prstGeom>
        </p:spPr>
      </p:pic>
      <p:sp>
        <p:nvSpPr>
          <p:cNvPr id="974" name="Google Shape;974;p44"/>
          <p:cNvSpPr/>
          <p:nvPr/>
        </p:nvSpPr>
        <p:spPr>
          <a:xfrm rot="822740">
            <a:off x="5518007" y="1209043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5" name="Google Shape;975;p44"/>
          <p:cNvSpPr/>
          <p:nvPr/>
        </p:nvSpPr>
        <p:spPr>
          <a:xfrm>
            <a:off x="2174267" y="1905250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6" name="Google Shape;976;p44"/>
          <p:cNvSpPr/>
          <p:nvPr/>
        </p:nvSpPr>
        <p:spPr>
          <a:xfrm>
            <a:off x="4148113" y="1905250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7" name="Google Shape;977;p44"/>
          <p:cNvSpPr/>
          <p:nvPr/>
        </p:nvSpPr>
        <p:spPr>
          <a:xfrm>
            <a:off x="6028188" y="1905250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8" name="Google Shape;978;p44"/>
          <p:cNvSpPr/>
          <p:nvPr/>
        </p:nvSpPr>
        <p:spPr>
          <a:xfrm>
            <a:off x="7853341" y="1905250"/>
            <a:ext cx="1121644" cy="1332989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9" name="Google Shape;979;p4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a) </a:t>
            </a:r>
            <a:r>
              <a:rPr lang="en-GB" dirty="0"/>
              <a:t>Encapsulation</a:t>
            </a:r>
            <a:endParaRPr dirty="0"/>
          </a:p>
        </p:txBody>
      </p:sp>
      <p:sp>
        <p:nvSpPr>
          <p:cNvPr id="981" name="Google Shape;981;p44"/>
          <p:cNvSpPr txBox="1"/>
          <p:nvPr/>
        </p:nvSpPr>
        <p:spPr>
          <a:xfrm>
            <a:off x="2087172" y="3420768"/>
            <a:ext cx="1884216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latin typeface="Corben" panose="020F0503020000020004" charset="0"/>
                <a:cs typeface="Times New Roman" panose="02020603050405020304" pitchFamily="18" charset="0"/>
              </a:rPr>
              <a:t>E</a:t>
            </a:r>
            <a:r>
              <a:rPr lang="en-US" sz="1800" b="0" i="0" u="none" strike="noStrike" dirty="0">
                <a:effectLst/>
                <a:latin typeface="Corben" panose="020F0503020000020004" charset="0"/>
                <a:cs typeface="Times New Roman" panose="02020603050405020304" pitchFamily="18" charset="0"/>
              </a:rPr>
              <a:t>ncapsulation in our game project using classes like Player, Enemy, and Game.</a:t>
            </a:r>
            <a:endParaRPr lang="en-US" sz="1800" b="0" i="0" u="none" strike="noStrike" dirty="0">
              <a:effectLst/>
              <a:latin typeface="Corben" panose="020F050302000002000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983" name="Google Shape;983;p44"/>
          <p:cNvSpPr txBox="1"/>
          <p:nvPr/>
        </p:nvSpPr>
        <p:spPr>
          <a:xfrm>
            <a:off x="4189378" y="3450242"/>
            <a:ext cx="1508037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latin typeface="Corben" panose="020F0503020000020004" charset="0"/>
                <a:cs typeface="Times New Roman" panose="02020603050405020304" pitchFamily="18" charset="0"/>
              </a:rPr>
              <a:t>A</a:t>
            </a:r>
            <a:r>
              <a:rPr lang="en-US" sz="1800" b="0" i="0" u="none" strike="noStrike" dirty="0">
                <a:effectLst/>
                <a:latin typeface="Corben" panose="020F0503020000020004" charset="0"/>
                <a:cs typeface="Times New Roman" panose="02020603050405020304" pitchFamily="18" charset="0"/>
              </a:rPr>
              <a:t>ttributes and methods</a:t>
            </a:r>
            <a:r>
              <a:rPr lang="en-US" sz="1800" dirty="0">
                <a:latin typeface="Corben" panose="020F0503020000020004" charset="0"/>
                <a:cs typeface="Times New Roman" panose="02020603050405020304" pitchFamily="18" charset="0"/>
              </a:rPr>
              <a:t> are hidden.</a:t>
            </a:r>
            <a:endParaRPr lang="en-US" sz="1800" b="0" i="0" u="none" strike="noStrike" dirty="0">
              <a:effectLst/>
              <a:latin typeface="Corben" panose="020F0503020000020004" charset="0"/>
              <a:cs typeface="Times New Roman" panose="02020603050405020304" pitchFamily="18" charset="0"/>
            </a:endParaRPr>
          </a:p>
        </p:txBody>
      </p:sp>
      <p:sp>
        <p:nvSpPr>
          <p:cNvPr id="985" name="Google Shape;985;p44"/>
          <p:cNvSpPr txBox="1"/>
          <p:nvPr/>
        </p:nvSpPr>
        <p:spPr>
          <a:xfrm>
            <a:off x="5941313" y="3386716"/>
            <a:ext cx="1698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0" i="0" u="none" strike="noStrike" dirty="0">
                <a:effectLst/>
                <a:latin typeface="Corben" panose="020F0503020000020004" charset="0"/>
                <a:cs typeface="Times New Roman" panose="02020603050405020304" pitchFamily="18" charset="0"/>
              </a:rPr>
              <a:t>For example, the Player class has specific attributes.</a:t>
            </a:r>
            <a:endParaRPr lang="en-US" sz="1800" b="0" i="0" u="none" strike="noStrike" dirty="0">
              <a:effectLst/>
              <a:latin typeface="Corben" panose="020F0503020000020004" charset="0"/>
              <a:cs typeface="Times New Roman" panose="02020603050405020304" pitchFamily="18" charset="0"/>
            </a:endParaRPr>
          </a:p>
        </p:txBody>
      </p:sp>
      <p:sp>
        <p:nvSpPr>
          <p:cNvPr id="987" name="Google Shape;987;p44"/>
          <p:cNvSpPr txBox="1"/>
          <p:nvPr/>
        </p:nvSpPr>
        <p:spPr>
          <a:xfrm>
            <a:off x="7738522" y="3450242"/>
            <a:ext cx="1470038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0" i="0" u="none" strike="noStrike" dirty="0">
                <a:effectLst/>
                <a:latin typeface="Corben" panose="020F0503020000020004" charset="0"/>
                <a:cs typeface="Times New Roman" panose="02020603050405020304" pitchFamily="18" charset="0"/>
              </a:rPr>
              <a:t>Getters and setters.</a:t>
            </a:r>
            <a:endParaRPr lang="en-US" sz="1800" dirty="0">
              <a:latin typeface="Corben" panose="020F0503020000020004" charset="0"/>
              <a:cs typeface="Times New Roman" panose="02020603050405020304" pitchFamily="18" charset="0"/>
            </a:endParaRPr>
          </a:p>
        </p:txBody>
      </p:sp>
      <p:sp>
        <p:nvSpPr>
          <p:cNvPr id="988" name="Google Shape;988;p44"/>
          <p:cNvSpPr txBox="1"/>
          <p:nvPr/>
        </p:nvSpPr>
        <p:spPr>
          <a:xfrm>
            <a:off x="7821300" y="2229550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04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989" name="Google Shape;989;p44"/>
          <p:cNvSpPr txBox="1"/>
          <p:nvPr/>
        </p:nvSpPr>
        <p:spPr>
          <a:xfrm>
            <a:off x="2142389" y="2229550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01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990" name="Google Shape;990;p44"/>
          <p:cNvSpPr txBox="1"/>
          <p:nvPr/>
        </p:nvSpPr>
        <p:spPr>
          <a:xfrm>
            <a:off x="4116202" y="2229550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02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991" name="Google Shape;991;p44"/>
          <p:cNvSpPr txBox="1"/>
          <p:nvPr/>
        </p:nvSpPr>
        <p:spPr>
          <a:xfrm>
            <a:off x="5996143" y="2229550"/>
            <a:ext cx="118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03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cxnSp>
        <p:nvCxnSpPr>
          <p:cNvPr id="992" name="Google Shape;992;p44"/>
          <p:cNvCxnSpPr>
            <a:stCxn id="989" idx="1"/>
          </p:cNvCxnSpPr>
          <p:nvPr/>
        </p:nvCxnSpPr>
        <p:spPr>
          <a:xfrm rot="10800000">
            <a:off x="1161989" y="2469250"/>
            <a:ext cx="980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44"/>
          <p:cNvCxnSpPr>
            <a:stCxn id="989" idx="3"/>
            <a:endCxn id="990" idx="1"/>
          </p:cNvCxnSpPr>
          <p:nvPr/>
        </p:nvCxnSpPr>
        <p:spPr>
          <a:xfrm>
            <a:off x="3327989" y="2469250"/>
            <a:ext cx="788213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44"/>
          <p:cNvCxnSpPr>
            <a:stCxn id="990" idx="3"/>
            <a:endCxn id="991" idx="1"/>
          </p:cNvCxnSpPr>
          <p:nvPr/>
        </p:nvCxnSpPr>
        <p:spPr>
          <a:xfrm>
            <a:off x="5301802" y="2469250"/>
            <a:ext cx="69434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44"/>
          <p:cNvCxnSpPr>
            <a:stCxn id="991" idx="3"/>
            <a:endCxn id="988" idx="1"/>
          </p:cNvCxnSpPr>
          <p:nvPr/>
        </p:nvCxnSpPr>
        <p:spPr>
          <a:xfrm>
            <a:off x="7181743" y="2469250"/>
            <a:ext cx="639557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6" name="Google Shape;996;p44"/>
          <p:cNvCxnSpPr>
            <a:stCxn id="988" idx="3"/>
          </p:cNvCxnSpPr>
          <p:nvPr/>
        </p:nvCxnSpPr>
        <p:spPr>
          <a:xfrm>
            <a:off x="9006900" y="2469250"/>
            <a:ext cx="975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44"/>
          <p:cNvSpPr/>
          <p:nvPr/>
        </p:nvSpPr>
        <p:spPr>
          <a:xfrm>
            <a:off x="2657276" y="2060215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8" name="Google Shape;998;p44"/>
          <p:cNvSpPr/>
          <p:nvPr/>
        </p:nvSpPr>
        <p:spPr>
          <a:xfrm>
            <a:off x="2657276" y="2715996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9" name="Google Shape;999;p44"/>
          <p:cNvSpPr/>
          <p:nvPr/>
        </p:nvSpPr>
        <p:spPr>
          <a:xfrm>
            <a:off x="4631024" y="2060215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0" name="Google Shape;1000;p44"/>
          <p:cNvSpPr/>
          <p:nvPr/>
        </p:nvSpPr>
        <p:spPr>
          <a:xfrm>
            <a:off x="4631024" y="2715996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1" name="Google Shape;1001;p44"/>
          <p:cNvSpPr/>
          <p:nvPr/>
        </p:nvSpPr>
        <p:spPr>
          <a:xfrm>
            <a:off x="6511099" y="2060215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2" name="Google Shape;1002;p44"/>
          <p:cNvSpPr/>
          <p:nvPr/>
        </p:nvSpPr>
        <p:spPr>
          <a:xfrm>
            <a:off x="6511099" y="2715996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3" name="Google Shape;1003;p44"/>
          <p:cNvSpPr/>
          <p:nvPr/>
        </p:nvSpPr>
        <p:spPr>
          <a:xfrm>
            <a:off x="8336251" y="2060215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4" name="Google Shape;1004;p44"/>
          <p:cNvSpPr/>
          <p:nvPr/>
        </p:nvSpPr>
        <p:spPr>
          <a:xfrm>
            <a:off x="8336251" y="2715996"/>
            <a:ext cx="155823" cy="15730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05" name="Google Shape;1005;p44"/>
          <p:cNvGrpSpPr/>
          <p:nvPr/>
        </p:nvGrpSpPr>
        <p:grpSpPr>
          <a:xfrm rot="-1268868">
            <a:off x="7709596" y="231033"/>
            <a:ext cx="1564956" cy="1432988"/>
            <a:chOff x="7171421" y="1590201"/>
            <a:chExt cx="1252550" cy="1371625"/>
          </a:xfrm>
        </p:grpSpPr>
        <p:sp>
          <p:nvSpPr>
            <p:cNvPr id="1006" name="Google Shape;1006;p44"/>
            <p:cNvSpPr/>
            <p:nvPr/>
          </p:nvSpPr>
          <p:spPr>
            <a:xfrm>
              <a:off x="7171421" y="1590201"/>
              <a:ext cx="1252550" cy="1371625"/>
            </a:xfrm>
            <a:custGeom>
              <a:avLst/>
              <a:gdLst/>
              <a:ahLst/>
              <a:cxnLst/>
              <a:rect l="l" t="t" r="r" b="b"/>
              <a:pathLst>
                <a:path w="50102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45" y="48840"/>
                  </a:cubicBezTo>
                  <a:cubicBezTo>
                    <a:pt x="41184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02" y="6406"/>
                    <a:pt x="50102" y="4132"/>
                  </a:cubicBezTo>
                  <a:cubicBezTo>
                    <a:pt x="50102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8" dist="95250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722677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730805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98" y="38517"/>
                    <a:pt x="36898" y="28337"/>
                  </a:cubicBezTo>
                  <a:lnTo>
                    <a:pt x="36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7354475" y="1778025"/>
              <a:ext cx="829600" cy="1076650"/>
            </a:xfrm>
            <a:custGeom>
              <a:avLst/>
              <a:gdLst/>
              <a:ahLst/>
              <a:cxnLst/>
              <a:rect l="l" t="t" r="r" b="b"/>
              <a:pathLst>
                <a:path w="33184" h="43066" extrusionOk="0">
                  <a:moveTo>
                    <a:pt x="1" y="1"/>
                  </a:moveTo>
                  <a:lnTo>
                    <a:pt x="1" y="26480"/>
                  </a:lnTo>
                  <a:cubicBezTo>
                    <a:pt x="1" y="35624"/>
                    <a:pt x="16586" y="43065"/>
                    <a:pt x="16586" y="43065"/>
                  </a:cubicBezTo>
                  <a:cubicBezTo>
                    <a:pt x="16586" y="43065"/>
                    <a:pt x="33183" y="35624"/>
                    <a:pt x="33183" y="26480"/>
                  </a:cubicBezTo>
                  <a:lnTo>
                    <a:pt x="33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7382146" y="1806002"/>
              <a:ext cx="773950" cy="1021300"/>
            </a:xfrm>
            <a:custGeom>
              <a:avLst/>
              <a:gdLst/>
              <a:ahLst/>
              <a:cxnLst/>
              <a:rect l="l" t="t" r="r" b="b"/>
              <a:pathLst>
                <a:path w="30958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7419375" y="1843225"/>
              <a:ext cx="699800" cy="942975"/>
            </a:xfrm>
            <a:custGeom>
              <a:avLst/>
              <a:gdLst/>
              <a:ahLst/>
              <a:cxnLst/>
              <a:rect l="l" t="t" r="r" b="b"/>
              <a:pathLst>
                <a:path w="27992" h="37719" fill="none" extrusionOk="0">
                  <a:moveTo>
                    <a:pt x="13990" y="37719"/>
                  </a:moveTo>
                  <a:cubicBezTo>
                    <a:pt x="9573" y="35612"/>
                    <a:pt x="0" y="29789"/>
                    <a:pt x="0" y="23884"/>
                  </a:cubicBezTo>
                  <a:lnTo>
                    <a:pt x="0" y="0"/>
                  </a:lnTo>
                  <a:lnTo>
                    <a:pt x="27992" y="0"/>
                  </a:lnTo>
                  <a:lnTo>
                    <a:pt x="27992" y="23884"/>
                  </a:lnTo>
                  <a:cubicBezTo>
                    <a:pt x="27992" y="29801"/>
                    <a:pt x="18419" y="35612"/>
                    <a:pt x="13990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7308047" y="1662825"/>
              <a:ext cx="74125" cy="83104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7477997" y="1662825"/>
              <a:ext cx="73850" cy="83104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7647672" y="1662825"/>
              <a:ext cx="73850" cy="83104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7817322" y="1662825"/>
              <a:ext cx="73850" cy="83104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7986397" y="1662825"/>
              <a:ext cx="74150" cy="83104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8156072" y="1662825"/>
              <a:ext cx="74125" cy="83104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7539625" y="1956625"/>
              <a:ext cx="459000" cy="568250"/>
            </a:xfrm>
            <a:custGeom>
              <a:avLst/>
              <a:gdLst/>
              <a:ahLst/>
              <a:cxnLst/>
              <a:rect l="l" t="t" r="r" b="b"/>
              <a:pathLst>
                <a:path w="18360" h="22730" extrusionOk="0">
                  <a:moveTo>
                    <a:pt x="9180" y="0"/>
                  </a:moveTo>
                  <a:cubicBezTo>
                    <a:pt x="4108" y="0"/>
                    <a:pt x="0" y="4108"/>
                    <a:pt x="0" y="9180"/>
                  </a:cubicBezTo>
                  <a:lnTo>
                    <a:pt x="643" y="22729"/>
                  </a:lnTo>
                  <a:lnTo>
                    <a:pt x="17741" y="22729"/>
                  </a:lnTo>
                  <a:lnTo>
                    <a:pt x="18360" y="9180"/>
                  </a:lnTo>
                  <a:cubicBezTo>
                    <a:pt x="18360" y="4108"/>
                    <a:pt x="14252" y="0"/>
                    <a:pt x="9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7539620" y="1956627"/>
              <a:ext cx="459300" cy="655150"/>
            </a:xfrm>
            <a:custGeom>
              <a:avLst/>
              <a:gdLst/>
              <a:ahLst/>
              <a:cxnLst/>
              <a:rect l="l" t="t" r="r" b="b"/>
              <a:pathLst>
                <a:path w="18372" h="26206" extrusionOk="0">
                  <a:moveTo>
                    <a:pt x="9180" y="0"/>
                  </a:moveTo>
                  <a:cubicBezTo>
                    <a:pt x="4108" y="0"/>
                    <a:pt x="0" y="4108"/>
                    <a:pt x="0" y="9180"/>
                  </a:cubicBezTo>
                  <a:lnTo>
                    <a:pt x="643" y="22729"/>
                  </a:lnTo>
                  <a:lnTo>
                    <a:pt x="8073" y="26206"/>
                  </a:lnTo>
                  <a:lnTo>
                    <a:pt x="8073" y="13395"/>
                  </a:lnTo>
                  <a:lnTo>
                    <a:pt x="3048" y="13395"/>
                  </a:lnTo>
                  <a:lnTo>
                    <a:pt x="3048" y="11145"/>
                  </a:lnTo>
                  <a:lnTo>
                    <a:pt x="15336" y="11145"/>
                  </a:lnTo>
                  <a:lnTo>
                    <a:pt x="15336" y="13395"/>
                  </a:lnTo>
                  <a:lnTo>
                    <a:pt x="10311" y="13395"/>
                  </a:lnTo>
                  <a:lnTo>
                    <a:pt x="10311" y="26206"/>
                  </a:lnTo>
                  <a:lnTo>
                    <a:pt x="17741" y="22729"/>
                  </a:lnTo>
                  <a:lnTo>
                    <a:pt x="18372" y="9180"/>
                  </a:lnTo>
                  <a:cubicBezTo>
                    <a:pt x="18372" y="4108"/>
                    <a:pt x="14264" y="0"/>
                    <a:pt x="9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7610470" y="2229278"/>
              <a:ext cx="317900" cy="385200"/>
            </a:xfrm>
            <a:custGeom>
              <a:avLst/>
              <a:gdLst/>
              <a:ahLst/>
              <a:cxnLst/>
              <a:rect l="l" t="t" r="r" b="b"/>
              <a:pathLst>
                <a:path w="12716" h="15408" extrusionOk="0">
                  <a:moveTo>
                    <a:pt x="0" y="0"/>
                  </a:moveTo>
                  <a:lnTo>
                    <a:pt x="0" y="2715"/>
                  </a:lnTo>
                  <a:lnTo>
                    <a:pt x="5013" y="2715"/>
                  </a:lnTo>
                  <a:lnTo>
                    <a:pt x="5013" y="15193"/>
                  </a:lnTo>
                  <a:lnTo>
                    <a:pt x="5453" y="15407"/>
                  </a:lnTo>
                  <a:lnTo>
                    <a:pt x="5453" y="2263"/>
                  </a:lnTo>
                  <a:lnTo>
                    <a:pt x="441" y="2263"/>
                  </a:lnTo>
                  <a:lnTo>
                    <a:pt x="441" y="465"/>
                  </a:lnTo>
                  <a:lnTo>
                    <a:pt x="12275" y="465"/>
                  </a:lnTo>
                  <a:lnTo>
                    <a:pt x="12275" y="2263"/>
                  </a:lnTo>
                  <a:lnTo>
                    <a:pt x="7263" y="2263"/>
                  </a:lnTo>
                  <a:lnTo>
                    <a:pt x="7263" y="15407"/>
                  </a:lnTo>
                  <a:lnTo>
                    <a:pt x="7703" y="15193"/>
                  </a:lnTo>
                  <a:lnTo>
                    <a:pt x="7703" y="2715"/>
                  </a:lnTo>
                  <a:lnTo>
                    <a:pt x="12716" y="2715"/>
                  </a:lnTo>
                  <a:lnTo>
                    <a:pt x="12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9" name="Google Shape;1029;p44"/>
          <p:cNvSpPr/>
          <p:nvPr/>
        </p:nvSpPr>
        <p:spPr>
          <a:xfrm>
            <a:off x="3023995" y="1365333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0" name="Google Shape;1030;p44"/>
          <p:cNvSpPr/>
          <p:nvPr/>
        </p:nvSpPr>
        <p:spPr>
          <a:xfrm>
            <a:off x="5332295" y="3079833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1" name="Google Shape;1031;p44"/>
          <p:cNvSpPr/>
          <p:nvPr/>
        </p:nvSpPr>
        <p:spPr>
          <a:xfrm>
            <a:off x="7335595" y="1627733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" name="Google Shape;669;p42"/>
          <p:cNvGrpSpPr/>
          <p:nvPr/>
        </p:nvGrpSpPr>
        <p:grpSpPr>
          <a:xfrm>
            <a:off x="-8654398" y="3169604"/>
            <a:ext cx="749675" cy="950453"/>
            <a:chOff x="4381500" y="1731900"/>
            <a:chExt cx="922450" cy="1169500"/>
          </a:xfrm>
        </p:grpSpPr>
        <p:sp>
          <p:nvSpPr>
            <p:cNvPr id="16" name="Google Shape;670;p42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671;p42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669;p42"/>
          <p:cNvGrpSpPr/>
          <p:nvPr/>
        </p:nvGrpSpPr>
        <p:grpSpPr>
          <a:xfrm>
            <a:off x="-8637938" y="1476844"/>
            <a:ext cx="749675" cy="950453"/>
            <a:chOff x="3894482" y="1748823"/>
            <a:chExt cx="922450" cy="1169500"/>
          </a:xfrm>
        </p:grpSpPr>
        <p:sp>
          <p:nvSpPr>
            <p:cNvPr id="19" name="Google Shape;670;p42"/>
            <p:cNvSpPr/>
            <p:nvPr/>
          </p:nvSpPr>
          <p:spPr>
            <a:xfrm>
              <a:off x="3894482" y="1748823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671;p42"/>
            <p:cNvSpPr/>
            <p:nvPr/>
          </p:nvSpPr>
          <p:spPr>
            <a:xfrm>
              <a:off x="3940757" y="1799254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933;p42"/>
          <p:cNvSpPr/>
          <p:nvPr/>
        </p:nvSpPr>
        <p:spPr>
          <a:xfrm flipH="1">
            <a:off x="-8529501" y="1629839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01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22" name="Google Shape;935;p42"/>
          <p:cNvSpPr txBox="1"/>
          <p:nvPr/>
        </p:nvSpPr>
        <p:spPr>
          <a:xfrm>
            <a:off x="-7820714" y="1406173"/>
            <a:ext cx="3480055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We used abstraction and interfaces to capture shared characteristics among game objects.</a:t>
            </a:r>
            <a:endParaRPr lang="en-US" sz="16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23" name="Google Shape;956;p42"/>
          <p:cNvSpPr/>
          <p:nvPr/>
        </p:nvSpPr>
        <p:spPr>
          <a:xfrm flipH="1">
            <a:off x="-8546082" y="3301871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02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-7817434" y="3144421"/>
            <a:ext cx="32481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The </a:t>
            </a:r>
            <a:r>
              <a:rPr lang="en-US" sz="1600" b="0" i="0" dirty="0" err="1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StateMethod</a:t>
            </a:r>
            <a:r>
              <a:rPr lang="en-US" sz="1600" b="0" i="0" dirty="0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interface guarantees consistent behavior across various game states.</a:t>
            </a:r>
            <a:endParaRPr lang="en-US" sz="16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oogle Shape;669;p42"/>
          <p:cNvGrpSpPr/>
          <p:nvPr/>
        </p:nvGrpSpPr>
        <p:grpSpPr>
          <a:xfrm>
            <a:off x="12595059" y="1385185"/>
            <a:ext cx="749675" cy="950453"/>
            <a:chOff x="4381500" y="1731900"/>
            <a:chExt cx="922450" cy="1169500"/>
          </a:xfrm>
        </p:grpSpPr>
        <p:sp>
          <p:nvSpPr>
            <p:cNvPr id="26" name="Google Shape;670;p42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671;p42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" name="Google Shape;956;p42"/>
          <p:cNvSpPr/>
          <p:nvPr/>
        </p:nvSpPr>
        <p:spPr>
          <a:xfrm flipH="1">
            <a:off x="12700096" y="1516735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03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29" name="TextBox 11"/>
          <p:cNvSpPr txBox="1"/>
          <p:nvPr/>
        </p:nvSpPr>
        <p:spPr>
          <a:xfrm>
            <a:off x="13382220" y="1383096"/>
            <a:ext cx="34218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Abstract classes like Enemy encapsulated common functionality for all enemies, promoting code reuse.</a:t>
            </a:r>
            <a:endParaRPr lang="en-US" sz="16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oogle Shape;669;p42"/>
          <p:cNvGrpSpPr/>
          <p:nvPr/>
        </p:nvGrpSpPr>
        <p:grpSpPr>
          <a:xfrm>
            <a:off x="12589251" y="3111534"/>
            <a:ext cx="749675" cy="950453"/>
            <a:chOff x="4381500" y="1731900"/>
            <a:chExt cx="922450" cy="1169500"/>
          </a:xfrm>
        </p:grpSpPr>
        <p:sp>
          <p:nvSpPr>
            <p:cNvPr id="31" name="Google Shape;670;p42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671;p42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3" name="Google Shape;956;p42"/>
          <p:cNvSpPr/>
          <p:nvPr/>
        </p:nvSpPr>
        <p:spPr>
          <a:xfrm flipH="1">
            <a:off x="12697567" y="3266044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04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13412285" y="3047908"/>
            <a:ext cx="34218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Abstraction improved modularity and maintainability, facilitating efficient representation of shared features and streamlined development.</a:t>
            </a:r>
            <a:endParaRPr lang="en-US" sz="16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669;p42"/>
          <p:cNvGrpSpPr/>
          <p:nvPr/>
        </p:nvGrpSpPr>
        <p:grpSpPr>
          <a:xfrm>
            <a:off x="338437" y="3096492"/>
            <a:ext cx="749675" cy="950453"/>
            <a:chOff x="4381500" y="1731900"/>
            <a:chExt cx="922450" cy="1169500"/>
          </a:xfrm>
        </p:grpSpPr>
        <p:sp>
          <p:nvSpPr>
            <p:cNvPr id="8" name="Google Shape;670;p42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671;p42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69" name="Google Shape;669;p42"/>
          <p:cNvGrpSpPr/>
          <p:nvPr/>
        </p:nvGrpSpPr>
        <p:grpSpPr>
          <a:xfrm>
            <a:off x="354897" y="1403732"/>
            <a:ext cx="749675" cy="950453"/>
            <a:chOff x="3894482" y="1748823"/>
            <a:chExt cx="922450" cy="1169500"/>
          </a:xfrm>
        </p:grpSpPr>
        <p:sp>
          <p:nvSpPr>
            <p:cNvPr id="670" name="Google Shape;670;p42"/>
            <p:cNvSpPr/>
            <p:nvPr/>
          </p:nvSpPr>
          <p:spPr>
            <a:xfrm>
              <a:off x="3894482" y="1748823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3940757" y="1799254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2" name="Google Shape;672;p42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b) Abstraction</a:t>
            </a:r>
            <a:endParaRPr dirty="0"/>
          </a:p>
        </p:txBody>
      </p:sp>
      <p:sp>
        <p:nvSpPr>
          <p:cNvPr id="932" name="Google Shape;932;p42"/>
          <p:cNvSpPr txBox="1"/>
          <p:nvPr/>
        </p:nvSpPr>
        <p:spPr>
          <a:xfrm>
            <a:off x="1713451" y="2267450"/>
            <a:ext cx="186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933" name="Google Shape;933;p42"/>
          <p:cNvSpPr/>
          <p:nvPr/>
        </p:nvSpPr>
        <p:spPr>
          <a:xfrm flipH="1">
            <a:off x="463334" y="1556727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01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935" name="Google Shape;935;p42"/>
          <p:cNvSpPr txBox="1"/>
          <p:nvPr/>
        </p:nvSpPr>
        <p:spPr>
          <a:xfrm>
            <a:off x="1172121" y="1333061"/>
            <a:ext cx="3480055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Corben" panose="020F0503020000020004" charset="0"/>
                <a:cs typeface="Times New Roman" panose="02020603050405020304" pitchFamily="18" charset="0"/>
              </a:rPr>
              <a:t> </a:t>
            </a:r>
            <a:r>
              <a:rPr lang="en-US" sz="1600" i="0" dirty="0">
                <a:solidFill>
                  <a:srgbClr val="111111"/>
                </a:solidFill>
                <a:effectLst/>
                <a:latin typeface="Corben" panose="020F0503020000020004" charset="0"/>
              </a:rPr>
              <a:t>Abstraction and interfaces define common behaviors for game objects.</a:t>
            </a:r>
            <a:endParaRPr lang="en-US" sz="1600" i="0" dirty="0">
              <a:solidFill>
                <a:srgbClr val="111111"/>
              </a:solidFill>
              <a:effectLst/>
              <a:latin typeface="Corben" panose="020F05030200000200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orben" panose="020F0503020000020004"/>
              <a:ea typeface="Corben" panose="020F0503020000020004"/>
              <a:cs typeface="Corben" panose="020F0503020000020004"/>
              <a:sym typeface="Corben" panose="020F0503020000020004"/>
            </a:endParaRPr>
          </a:p>
        </p:txBody>
      </p:sp>
      <p:sp>
        <p:nvSpPr>
          <p:cNvPr id="956" name="Google Shape;956;p42"/>
          <p:cNvSpPr/>
          <p:nvPr/>
        </p:nvSpPr>
        <p:spPr>
          <a:xfrm flipH="1">
            <a:off x="446753" y="3228759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02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7498" y="3210678"/>
            <a:ext cx="3248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alpha val="80000"/>
                  </a:schemeClr>
                </a:solidFill>
                <a:latin typeface="Corben" panose="020F0503020000020004" charset="0"/>
                <a:cs typeface="Times New Roman" panose="02020603050405020304" pitchFamily="18" charset="0"/>
              </a:rPr>
              <a:t>T</a:t>
            </a:r>
            <a:r>
              <a:rPr lang="en-US" sz="1600" b="0" i="0" dirty="0">
                <a:solidFill>
                  <a:schemeClr val="tx1">
                    <a:alpha val="80000"/>
                  </a:schemeClr>
                </a:solidFill>
                <a:effectLst/>
                <a:latin typeface="Corben" panose="020F0503020000020004" charset="0"/>
                <a:cs typeface="Times New Roman" panose="02020603050405020304" pitchFamily="18" charset="0"/>
              </a:rPr>
              <a:t>he </a:t>
            </a:r>
            <a:r>
              <a:rPr lang="en-US" sz="1600" b="0" i="0" dirty="0" err="1">
                <a:solidFill>
                  <a:schemeClr val="tx1">
                    <a:alpha val="80000"/>
                  </a:schemeClr>
                </a:solidFill>
                <a:effectLst/>
                <a:latin typeface="Corben" panose="020F0503020000020004" charset="0"/>
                <a:cs typeface="Times New Roman" panose="02020603050405020304" pitchFamily="18" charset="0"/>
              </a:rPr>
              <a:t>GameState</a:t>
            </a:r>
            <a:r>
              <a:rPr lang="en-US" sz="1600" b="0" i="0" dirty="0">
                <a:solidFill>
                  <a:schemeClr val="tx1">
                    <a:alpha val="80000"/>
                  </a:schemeClr>
                </a:solidFill>
                <a:effectLst/>
                <a:latin typeface="Corben" panose="020F0503020000020004" charset="0"/>
                <a:cs typeface="Times New Roman" panose="02020603050405020304" pitchFamily="18" charset="0"/>
              </a:rPr>
              <a:t> interface.</a:t>
            </a:r>
            <a:endParaRPr lang="en-US" sz="1600" dirty="0">
              <a:solidFill>
                <a:schemeClr val="tx1">
                  <a:alpha val="80000"/>
                </a:schemeClr>
              </a:solidFill>
              <a:latin typeface="Corben" panose="020F0503020000020004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669;p42"/>
          <p:cNvGrpSpPr/>
          <p:nvPr/>
        </p:nvGrpSpPr>
        <p:grpSpPr>
          <a:xfrm>
            <a:off x="4726285" y="1347900"/>
            <a:ext cx="749675" cy="950453"/>
            <a:chOff x="4381500" y="1731900"/>
            <a:chExt cx="922450" cy="1169500"/>
          </a:xfrm>
        </p:grpSpPr>
        <p:sp>
          <p:nvSpPr>
            <p:cNvPr id="5" name="Google Shape;670;p42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671;p42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Google Shape;956;p42"/>
          <p:cNvSpPr/>
          <p:nvPr/>
        </p:nvSpPr>
        <p:spPr>
          <a:xfrm flipH="1">
            <a:off x="4831322" y="1479450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03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13446" y="1345811"/>
            <a:ext cx="3421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Corben" panose="020F0503020000020004" charset="0"/>
                <a:cs typeface="Times New Roman" panose="02020603050405020304" pitchFamily="18" charset="0"/>
              </a:rPr>
              <a:t>Enemy class.</a:t>
            </a:r>
            <a:endParaRPr lang="en-US" sz="16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Corben" panose="020F0503020000020004" charset="0"/>
              <a:cs typeface="Times New Roman" panose="02020603050405020304" pitchFamily="18" charset="0"/>
            </a:endParaRPr>
          </a:p>
        </p:txBody>
      </p:sp>
      <p:grpSp>
        <p:nvGrpSpPr>
          <p:cNvPr id="13" name="Google Shape;669;p42"/>
          <p:cNvGrpSpPr/>
          <p:nvPr/>
        </p:nvGrpSpPr>
        <p:grpSpPr>
          <a:xfrm>
            <a:off x="4720477" y="3074249"/>
            <a:ext cx="749675" cy="950453"/>
            <a:chOff x="4381500" y="1731900"/>
            <a:chExt cx="922450" cy="1169500"/>
          </a:xfrm>
        </p:grpSpPr>
        <p:sp>
          <p:nvSpPr>
            <p:cNvPr id="14" name="Google Shape;670;p42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671;p42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" name="Google Shape;956;p42"/>
          <p:cNvSpPr/>
          <p:nvPr/>
        </p:nvSpPr>
        <p:spPr>
          <a:xfrm flipH="1">
            <a:off x="4828793" y="3228759"/>
            <a:ext cx="532800" cy="53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rPr>
              <a:t>04</a:t>
            </a:r>
            <a:endParaRPr sz="2400" dirty="0">
              <a:solidFill>
                <a:schemeClr val="dk1"/>
              </a:solidFill>
              <a:latin typeface="Germania One" panose="020B0700020200000000"/>
              <a:ea typeface="Germania One" panose="020B0700020200000000"/>
              <a:cs typeface="Germania One" panose="020B0700020200000000"/>
              <a:sym typeface="Germania One" panose="020B070002020000000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43511" y="3010623"/>
            <a:ext cx="34218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latin typeface="Corben" panose="020F0503020000020004" charset="0"/>
              </a:rPr>
              <a:t>Abstraction enhanced modularity and maintainability of shared features.</a:t>
            </a:r>
            <a:endParaRPr lang="en-US" sz="1600" b="0" i="0" dirty="0">
              <a:solidFill>
                <a:schemeClr val="tx1"/>
              </a:solidFill>
              <a:effectLst/>
              <a:latin typeface="Corben" panose="020F0503020000020004" charset="0"/>
            </a:endParaRPr>
          </a:p>
        </p:txBody>
      </p:sp>
      <p:grpSp>
        <p:nvGrpSpPr>
          <p:cNvPr id="2" name="Google Shape;345;p33"/>
          <p:cNvGrpSpPr/>
          <p:nvPr/>
        </p:nvGrpSpPr>
        <p:grpSpPr>
          <a:xfrm>
            <a:off x="-5959161" y="1717569"/>
            <a:ext cx="2494613" cy="3176941"/>
            <a:chOff x="4381207" y="1662827"/>
            <a:chExt cx="922743" cy="1238573"/>
          </a:xfrm>
        </p:grpSpPr>
        <p:sp>
          <p:nvSpPr>
            <p:cNvPr id="11" name="Google Shape;346;p33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347;p33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348;p33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349;p33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350;p33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351;p33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352;p33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353;p33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354;p33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355;p33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" name="Google Shape;356;p33"/>
          <p:cNvGrpSpPr/>
          <p:nvPr/>
        </p:nvGrpSpPr>
        <p:grpSpPr>
          <a:xfrm>
            <a:off x="2809602" y="6113577"/>
            <a:ext cx="2551991" cy="3176941"/>
            <a:chOff x="4381207" y="1662827"/>
            <a:chExt cx="922743" cy="1238573"/>
          </a:xfrm>
        </p:grpSpPr>
        <p:sp>
          <p:nvSpPr>
            <p:cNvPr id="28" name="Google Shape;357;p33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358;p33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59;p33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60;p33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61;p33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62;p33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63;p33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64;p33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5;p33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66;p33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" name="Google Shape;367;p33"/>
          <p:cNvGrpSpPr/>
          <p:nvPr/>
        </p:nvGrpSpPr>
        <p:grpSpPr>
          <a:xfrm>
            <a:off x="12155993" y="1213177"/>
            <a:ext cx="2551181" cy="3176941"/>
            <a:chOff x="4381207" y="1662827"/>
            <a:chExt cx="922743" cy="1238573"/>
          </a:xfrm>
        </p:grpSpPr>
        <p:sp>
          <p:nvSpPr>
            <p:cNvPr id="39" name="Google Shape;368;p33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369;p33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370;p33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371;p33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372;p33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373;p33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374;p33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375;p33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376;p33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377;p33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379;p33"/>
          <p:cNvSpPr txBox="1"/>
          <p:nvPr/>
        </p:nvSpPr>
        <p:spPr>
          <a:xfrm>
            <a:off x="3264603" y="6997541"/>
            <a:ext cx="2205549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1600" kern="1200" dirty="0">
                <a:solidFill>
                  <a:schemeClr val="tx1"/>
                </a:solidFill>
                <a:latin typeface="Corben" panose="020F0503020000020004" charset="0"/>
                <a:ea typeface="+mn-ea"/>
                <a:cs typeface="Times New Roman" panose="02020603050405020304" pitchFamily="18" charset="0"/>
              </a:rPr>
              <a:t>For example, </a:t>
            </a:r>
            <a:r>
              <a:rPr lang="en-US" sz="1600" kern="1200" dirty="0" err="1">
                <a:solidFill>
                  <a:schemeClr val="tx1"/>
                </a:solidFill>
                <a:latin typeface="Corben" panose="020F0503020000020004" charset="0"/>
                <a:ea typeface="+mn-ea"/>
                <a:cs typeface="Times New Roman" panose="02020603050405020304" pitchFamily="18" charset="0"/>
              </a:rPr>
              <a:t>GameObject</a:t>
            </a:r>
            <a:r>
              <a:rPr lang="en-US" sz="1600" kern="1200" dirty="0">
                <a:solidFill>
                  <a:schemeClr val="tx1"/>
                </a:solidFill>
                <a:latin typeface="Corben" panose="020F0503020000020004" charset="0"/>
                <a:ea typeface="+mn-ea"/>
                <a:cs typeface="Times New Roman" panose="02020603050405020304" pitchFamily="18" charset="0"/>
              </a:rPr>
              <a:t> and Entity</a:t>
            </a:r>
            <a:endParaRPr lang="en-US" sz="1600" kern="1200" dirty="0">
              <a:solidFill>
                <a:schemeClr val="tx1"/>
              </a:solidFill>
              <a:latin typeface="Corben" panose="020F0503020000020004" charset="0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3" name="Google Shape;381;p33"/>
          <p:cNvSpPr txBox="1"/>
          <p:nvPr/>
        </p:nvSpPr>
        <p:spPr>
          <a:xfrm>
            <a:off x="-5725892" y="2591859"/>
            <a:ext cx="2213179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defTabSz="640080">
              <a:spcBef>
                <a:spcPts val="700"/>
              </a:spcBef>
            </a:pPr>
            <a:r>
              <a:rPr lang="en-US" sz="1600" dirty="0">
                <a:solidFill>
                  <a:schemeClr val="tx1"/>
                </a:solidFill>
                <a:latin typeface="Corben" panose="020F0503020000020004" charset="0"/>
              </a:rPr>
              <a:t>Create subclasses for code reuse and hierarchy.</a:t>
            </a:r>
            <a:endParaRPr lang="en-US" sz="1600" kern="1200" dirty="0">
              <a:solidFill>
                <a:schemeClr val="tx1"/>
              </a:solidFill>
              <a:latin typeface="Corben" panose="020F050302000002000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4" name="Google Shape;383;p33"/>
          <p:cNvSpPr txBox="1"/>
          <p:nvPr/>
        </p:nvSpPr>
        <p:spPr>
          <a:xfrm>
            <a:off x="12470581" y="2059059"/>
            <a:ext cx="2306911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1600" kern="1200" dirty="0">
                <a:latin typeface="Corben" panose="020F0503020000020004" charset="0"/>
                <a:ea typeface="+mn-ea"/>
                <a:cs typeface="Times New Roman" panose="02020603050405020304" pitchFamily="18" charset="0"/>
              </a:rPr>
              <a:t>Reducing code duplication.</a:t>
            </a:r>
            <a:br>
              <a:rPr lang="en-US" sz="1600" kern="1200" dirty="0">
                <a:latin typeface="Corben" panose="020F0503020000020004" charset="0"/>
                <a:ea typeface="+mn-ea"/>
                <a:cs typeface="Times New Roman" panose="02020603050405020304" pitchFamily="18" charset="0"/>
              </a:rPr>
            </a:br>
            <a:r>
              <a:rPr lang="en-US" sz="1600" kern="1200" dirty="0">
                <a:latin typeface="Corben" panose="020F0503020000020004" charset="0"/>
                <a:ea typeface="+mn-ea"/>
                <a:cs typeface="Times New Roman" panose="02020603050405020304" pitchFamily="18" charset="0"/>
              </a:rPr>
              <a:t>Promoting modular code.</a:t>
            </a:r>
            <a:endParaRPr lang="en-US" sz="1600" kern="1200" dirty="0">
              <a:latin typeface="Corben" panose="020F0503020000020004" charset="0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2568250" y="1155550"/>
            <a:ext cx="4007516" cy="3720133"/>
          </a:xfrm>
          <a:custGeom>
            <a:avLst/>
            <a:gdLst/>
            <a:ahLst/>
            <a:cxnLst/>
            <a:rect l="l" t="t" r="r" b="b"/>
            <a:pathLst>
              <a:path w="38458" h="35701" extrusionOk="0">
                <a:moveTo>
                  <a:pt x="8182" y="1"/>
                </a:moveTo>
                <a:cubicBezTo>
                  <a:pt x="7807" y="1"/>
                  <a:pt x="7425" y="59"/>
                  <a:pt x="7073" y="161"/>
                </a:cubicBezTo>
                <a:cubicBezTo>
                  <a:pt x="6121" y="434"/>
                  <a:pt x="5287" y="958"/>
                  <a:pt x="4370" y="1280"/>
                </a:cubicBezTo>
                <a:cubicBezTo>
                  <a:pt x="3916" y="1443"/>
                  <a:pt x="3409" y="1546"/>
                  <a:pt x="2919" y="1546"/>
                </a:cubicBezTo>
                <a:cubicBezTo>
                  <a:pt x="2408" y="1546"/>
                  <a:pt x="1914" y="1434"/>
                  <a:pt x="1513" y="1161"/>
                </a:cubicBezTo>
                <a:lnTo>
                  <a:pt x="1513" y="1161"/>
                </a:lnTo>
                <a:cubicBezTo>
                  <a:pt x="2001" y="2125"/>
                  <a:pt x="2846" y="3018"/>
                  <a:pt x="4037" y="3220"/>
                </a:cubicBezTo>
                <a:cubicBezTo>
                  <a:pt x="3513" y="4387"/>
                  <a:pt x="2299" y="5375"/>
                  <a:pt x="953" y="5816"/>
                </a:cubicBezTo>
                <a:cubicBezTo>
                  <a:pt x="1965" y="6078"/>
                  <a:pt x="3037" y="6173"/>
                  <a:pt x="4096" y="6209"/>
                </a:cubicBezTo>
                <a:cubicBezTo>
                  <a:pt x="4263" y="6209"/>
                  <a:pt x="4454" y="6209"/>
                  <a:pt x="4585" y="6137"/>
                </a:cubicBezTo>
                <a:lnTo>
                  <a:pt x="4585" y="6137"/>
                </a:lnTo>
                <a:cubicBezTo>
                  <a:pt x="3811" y="6983"/>
                  <a:pt x="3513" y="8257"/>
                  <a:pt x="2918" y="9233"/>
                </a:cubicBezTo>
                <a:cubicBezTo>
                  <a:pt x="2322" y="10197"/>
                  <a:pt x="1429" y="11114"/>
                  <a:pt x="215" y="11352"/>
                </a:cubicBezTo>
                <a:cubicBezTo>
                  <a:pt x="724" y="11496"/>
                  <a:pt x="1249" y="11567"/>
                  <a:pt x="1768" y="11567"/>
                </a:cubicBezTo>
                <a:cubicBezTo>
                  <a:pt x="2974" y="11567"/>
                  <a:pt x="4154" y="11184"/>
                  <a:pt x="5061" y="10436"/>
                </a:cubicBezTo>
                <a:lnTo>
                  <a:pt x="5061" y="10436"/>
                </a:lnTo>
                <a:cubicBezTo>
                  <a:pt x="4835" y="12186"/>
                  <a:pt x="4573" y="14019"/>
                  <a:pt x="3799" y="15627"/>
                </a:cubicBezTo>
                <a:cubicBezTo>
                  <a:pt x="3013" y="17246"/>
                  <a:pt x="1739" y="18734"/>
                  <a:pt x="1" y="19591"/>
                </a:cubicBezTo>
                <a:cubicBezTo>
                  <a:pt x="156" y="19602"/>
                  <a:pt x="309" y="19607"/>
                  <a:pt x="461" y="19607"/>
                </a:cubicBezTo>
                <a:cubicBezTo>
                  <a:pt x="2345" y="19607"/>
                  <a:pt x="3953" y="18802"/>
                  <a:pt x="5275" y="17567"/>
                </a:cubicBezTo>
                <a:cubicBezTo>
                  <a:pt x="6704" y="16222"/>
                  <a:pt x="7609" y="14496"/>
                  <a:pt x="8311" y="12769"/>
                </a:cubicBezTo>
                <a:lnTo>
                  <a:pt x="8311" y="12769"/>
                </a:lnTo>
                <a:cubicBezTo>
                  <a:pt x="8383" y="14793"/>
                  <a:pt x="8264" y="16829"/>
                  <a:pt x="7514" y="18758"/>
                </a:cubicBezTo>
                <a:cubicBezTo>
                  <a:pt x="6775" y="20675"/>
                  <a:pt x="5406" y="22449"/>
                  <a:pt x="3442" y="23485"/>
                </a:cubicBezTo>
                <a:cubicBezTo>
                  <a:pt x="3478" y="23485"/>
                  <a:pt x="3514" y="23486"/>
                  <a:pt x="3551" y="23486"/>
                </a:cubicBezTo>
                <a:cubicBezTo>
                  <a:pt x="6258" y="23486"/>
                  <a:pt x="8700" y="21743"/>
                  <a:pt x="10169" y="19734"/>
                </a:cubicBezTo>
                <a:cubicBezTo>
                  <a:pt x="11657" y="17698"/>
                  <a:pt x="12419" y="15317"/>
                  <a:pt x="13514" y="13103"/>
                </a:cubicBezTo>
                <a:lnTo>
                  <a:pt x="13514" y="13103"/>
                </a:lnTo>
                <a:cubicBezTo>
                  <a:pt x="13633" y="14198"/>
                  <a:pt x="13633" y="15329"/>
                  <a:pt x="13348" y="16413"/>
                </a:cubicBezTo>
                <a:cubicBezTo>
                  <a:pt x="13110" y="17329"/>
                  <a:pt x="12812" y="18222"/>
                  <a:pt x="12455" y="19080"/>
                </a:cubicBezTo>
                <a:cubicBezTo>
                  <a:pt x="13729" y="18544"/>
                  <a:pt x="14645" y="17758"/>
                  <a:pt x="15455" y="16734"/>
                </a:cubicBezTo>
                <a:cubicBezTo>
                  <a:pt x="16253" y="15698"/>
                  <a:pt x="16836" y="14567"/>
                  <a:pt x="17420" y="13436"/>
                </a:cubicBezTo>
                <a:cubicBezTo>
                  <a:pt x="17443" y="14186"/>
                  <a:pt x="17598" y="15008"/>
                  <a:pt x="17622" y="15758"/>
                </a:cubicBezTo>
                <a:cubicBezTo>
                  <a:pt x="17658" y="16317"/>
                  <a:pt x="17670" y="16877"/>
                  <a:pt x="17384" y="17365"/>
                </a:cubicBezTo>
                <a:cubicBezTo>
                  <a:pt x="17146" y="17806"/>
                  <a:pt x="16717" y="18115"/>
                  <a:pt x="16265" y="18365"/>
                </a:cubicBezTo>
                <a:cubicBezTo>
                  <a:pt x="15479" y="18829"/>
                  <a:pt x="14622" y="19187"/>
                  <a:pt x="13848" y="19627"/>
                </a:cubicBezTo>
                <a:cubicBezTo>
                  <a:pt x="13062" y="20092"/>
                  <a:pt x="12324" y="20687"/>
                  <a:pt x="12002" y="21461"/>
                </a:cubicBezTo>
                <a:cubicBezTo>
                  <a:pt x="12038" y="21460"/>
                  <a:pt x="12074" y="21459"/>
                  <a:pt x="12110" y="21459"/>
                </a:cubicBezTo>
                <a:cubicBezTo>
                  <a:pt x="12504" y="21459"/>
                  <a:pt x="12905" y="21519"/>
                  <a:pt x="13276" y="21639"/>
                </a:cubicBezTo>
                <a:cubicBezTo>
                  <a:pt x="12252" y="23378"/>
                  <a:pt x="10895" y="25092"/>
                  <a:pt x="9228" y="26402"/>
                </a:cubicBezTo>
                <a:cubicBezTo>
                  <a:pt x="8978" y="26116"/>
                  <a:pt x="8621" y="25854"/>
                  <a:pt x="8371" y="25568"/>
                </a:cubicBezTo>
                <a:cubicBezTo>
                  <a:pt x="8252" y="25437"/>
                  <a:pt x="8109" y="25306"/>
                  <a:pt x="7954" y="25223"/>
                </a:cubicBezTo>
                <a:cubicBezTo>
                  <a:pt x="7819" y="25172"/>
                  <a:pt x="7672" y="25158"/>
                  <a:pt x="7525" y="25158"/>
                </a:cubicBezTo>
                <a:cubicBezTo>
                  <a:pt x="7465" y="25158"/>
                  <a:pt x="7406" y="25160"/>
                  <a:pt x="7347" y="25164"/>
                </a:cubicBezTo>
                <a:cubicBezTo>
                  <a:pt x="5894" y="25318"/>
                  <a:pt x="4632" y="26390"/>
                  <a:pt x="4406" y="27652"/>
                </a:cubicBezTo>
                <a:cubicBezTo>
                  <a:pt x="4567" y="27182"/>
                  <a:pt x="5212" y="26889"/>
                  <a:pt x="5770" y="26889"/>
                </a:cubicBezTo>
                <a:cubicBezTo>
                  <a:pt x="5792" y="26889"/>
                  <a:pt x="5813" y="26889"/>
                  <a:pt x="5835" y="26890"/>
                </a:cubicBezTo>
                <a:cubicBezTo>
                  <a:pt x="6418" y="26926"/>
                  <a:pt x="6954" y="27223"/>
                  <a:pt x="7347" y="27604"/>
                </a:cubicBezTo>
                <a:cubicBezTo>
                  <a:pt x="6537" y="27938"/>
                  <a:pt x="6001" y="28545"/>
                  <a:pt x="5978" y="29319"/>
                </a:cubicBezTo>
                <a:cubicBezTo>
                  <a:pt x="5942" y="30093"/>
                  <a:pt x="6287" y="30855"/>
                  <a:pt x="6728" y="31533"/>
                </a:cubicBezTo>
                <a:cubicBezTo>
                  <a:pt x="6787" y="31176"/>
                  <a:pt x="6835" y="30807"/>
                  <a:pt x="6894" y="30438"/>
                </a:cubicBezTo>
                <a:cubicBezTo>
                  <a:pt x="6930" y="30259"/>
                  <a:pt x="6954" y="30069"/>
                  <a:pt x="7085" y="29926"/>
                </a:cubicBezTo>
                <a:cubicBezTo>
                  <a:pt x="7192" y="29831"/>
                  <a:pt x="7359" y="29783"/>
                  <a:pt x="7502" y="29736"/>
                </a:cubicBezTo>
                <a:cubicBezTo>
                  <a:pt x="7847" y="29617"/>
                  <a:pt x="8145" y="29426"/>
                  <a:pt x="8395" y="29176"/>
                </a:cubicBezTo>
                <a:cubicBezTo>
                  <a:pt x="8764" y="28795"/>
                  <a:pt x="9049" y="28283"/>
                  <a:pt x="9621" y="28164"/>
                </a:cubicBezTo>
                <a:cubicBezTo>
                  <a:pt x="9621" y="28950"/>
                  <a:pt x="9692" y="29748"/>
                  <a:pt x="9883" y="30521"/>
                </a:cubicBezTo>
                <a:cubicBezTo>
                  <a:pt x="9942" y="30783"/>
                  <a:pt x="10038" y="31045"/>
                  <a:pt x="10288" y="31164"/>
                </a:cubicBezTo>
                <a:cubicBezTo>
                  <a:pt x="10752" y="30581"/>
                  <a:pt x="11228" y="29962"/>
                  <a:pt x="11228" y="29259"/>
                </a:cubicBezTo>
                <a:cubicBezTo>
                  <a:pt x="11228" y="28735"/>
                  <a:pt x="10966" y="28224"/>
                  <a:pt x="11074" y="27712"/>
                </a:cubicBezTo>
                <a:cubicBezTo>
                  <a:pt x="11127" y="27443"/>
                  <a:pt x="11424" y="27203"/>
                  <a:pt x="11735" y="27203"/>
                </a:cubicBezTo>
                <a:cubicBezTo>
                  <a:pt x="11769" y="27203"/>
                  <a:pt x="11802" y="27206"/>
                  <a:pt x="11836" y="27211"/>
                </a:cubicBezTo>
                <a:cubicBezTo>
                  <a:pt x="12169" y="27271"/>
                  <a:pt x="12431" y="27473"/>
                  <a:pt x="12717" y="27640"/>
                </a:cubicBezTo>
                <a:cubicBezTo>
                  <a:pt x="12935" y="27773"/>
                  <a:pt x="13199" y="27891"/>
                  <a:pt x="13466" y="27891"/>
                </a:cubicBezTo>
                <a:cubicBezTo>
                  <a:pt x="13534" y="27891"/>
                  <a:pt x="13602" y="27883"/>
                  <a:pt x="13669" y="27866"/>
                </a:cubicBezTo>
                <a:cubicBezTo>
                  <a:pt x="13919" y="27783"/>
                  <a:pt x="14086" y="27581"/>
                  <a:pt x="14300" y="27462"/>
                </a:cubicBezTo>
                <a:cubicBezTo>
                  <a:pt x="14443" y="27385"/>
                  <a:pt x="14606" y="27350"/>
                  <a:pt x="14768" y="27350"/>
                </a:cubicBezTo>
                <a:cubicBezTo>
                  <a:pt x="14985" y="27350"/>
                  <a:pt x="15202" y="27412"/>
                  <a:pt x="15372" y="27521"/>
                </a:cubicBezTo>
                <a:cubicBezTo>
                  <a:pt x="15134" y="27235"/>
                  <a:pt x="15324" y="26711"/>
                  <a:pt x="15038" y="26438"/>
                </a:cubicBezTo>
                <a:cubicBezTo>
                  <a:pt x="14907" y="26295"/>
                  <a:pt x="14693" y="26235"/>
                  <a:pt x="14503" y="26199"/>
                </a:cubicBezTo>
                <a:cubicBezTo>
                  <a:pt x="13800" y="26033"/>
                  <a:pt x="13098" y="25902"/>
                  <a:pt x="12383" y="25807"/>
                </a:cubicBezTo>
                <a:cubicBezTo>
                  <a:pt x="13050" y="24687"/>
                  <a:pt x="14038" y="23580"/>
                  <a:pt x="15217" y="22842"/>
                </a:cubicBezTo>
                <a:cubicBezTo>
                  <a:pt x="15372" y="23140"/>
                  <a:pt x="15526" y="23425"/>
                  <a:pt x="15753" y="23699"/>
                </a:cubicBezTo>
                <a:cubicBezTo>
                  <a:pt x="16324" y="22782"/>
                  <a:pt x="16955" y="21913"/>
                  <a:pt x="17646" y="21056"/>
                </a:cubicBezTo>
                <a:lnTo>
                  <a:pt x="17646" y="21056"/>
                </a:lnTo>
                <a:cubicBezTo>
                  <a:pt x="17622" y="21449"/>
                  <a:pt x="17658" y="21866"/>
                  <a:pt x="17622" y="22235"/>
                </a:cubicBezTo>
                <a:cubicBezTo>
                  <a:pt x="17610" y="22520"/>
                  <a:pt x="17598" y="22830"/>
                  <a:pt x="17443" y="23080"/>
                </a:cubicBezTo>
                <a:cubicBezTo>
                  <a:pt x="17205" y="23532"/>
                  <a:pt x="16646" y="23782"/>
                  <a:pt x="16134" y="23997"/>
                </a:cubicBezTo>
                <a:cubicBezTo>
                  <a:pt x="16610" y="24330"/>
                  <a:pt x="17134" y="24652"/>
                  <a:pt x="17705" y="24854"/>
                </a:cubicBezTo>
                <a:cubicBezTo>
                  <a:pt x="17533" y="25297"/>
                  <a:pt x="16998" y="25589"/>
                  <a:pt x="16473" y="25589"/>
                </a:cubicBezTo>
                <a:cubicBezTo>
                  <a:pt x="16307" y="25589"/>
                  <a:pt x="16143" y="25560"/>
                  <a:pt x="15991" y="25497"/>
                </a:cubicBezTo>
                <a:lnTo>
                  <a:pt x="15991" y="25497"/>
                </a:lnTo>
                <a:cubicBezTo>
                  <a:pt x="16158" y="26152"/>
                  <a:pt x="16777" y="26759"/>
                  <a:pt x="17491" y="27009"/>
                </a:cubicBezTo>
                <a:cubicBezTo>
                  <a:pt x="16655" y="28036"/>
                  <a:pt x="15198" y="28733"/>
                  <a:pt x="13780" y="28733"/>
                </a:cubicBezTo>
                <a:cubicBezTo>
                  <a:pt x="13603" y="28733"/>
                  <a:pt x="13427" y="28722"/>
                  <a:pt x="13252" y="28700"/>
                </a:cubicBezTo>
                <a:lnTo>
                  <a:pt x="13252" y="28700"/>
                </a:lnTo>
                <a:cubicBezTo>
                  <a:pt x="13965" y="29201"/>
                  <a:pt x="14898" y="29468"/>
                  <a:pt x="15822" y="29468"/>
                </a:cubicBezTo>
                <a:cubicBezTo>
                  <a:pt x="16149" y="29468"/>
                  <a:pt x="16474" y="29435"/>
                  <a:pt x="16789" y="29367"/>
                </a:cubicBezTo>
                <a:lnTo>
                  <a:pt x="16789" y="29367"/>
                </a:lnTo>
                <a:cubicBezTo>
                  <a:pt x="16408" y="30248"/>
                  <a:pt x="15562" y="30962"/>
                  <a:pt x="14503" y="31057"/>
                </a:cubicBezTo>
                <a:cubicBezTo>
                  <a:pt x="14325" y="31076"/>
                  <a:pt x="14147" y="31081"/>
                  <a:pt x="13970" y="31081"/>
                </a:cubicBezTo>
                <a:cubicBezTo>
                  <a:pt x="13809" y="31081"/>
                  <a:pt x="13649" y="31077"/>
                  <a:pt x="13489" y="31077"/>
                </a:cubicBezTo>
                <a:cubicBezTo>
                  <a:pt x="13270" y="31077"/>
                  <a:pt x="13052" y="31084"/>
                  <a:pt x="12836" y="31117"/>
                </a:cubicBezTo>
                <a:cubicBezTo>
                  <a:pt x="11657" y="31319"/>
                  <a:pt x="10824" y="32224"/>
                  <a:pt x="10276" y="33165"/>
                </a:cubicBezTo>
                <a:cubicBezTo>
                  <a:pt x="10609" y="32724"/>
                  <a:pt x="11466" y="32700"/>
                  <a:pt x="12038" y="32665"/>
                </a:cubicBezTo>
                <a:cubicBezTo>
                  <a:pt x="12069" y="32664"/>
                  <a:pt x="12101" y="32664"/>
                  <a:pt x="12132" y="32664"/>
                </a:cubicBezTo>
                <a:cubicBezTo>
                  <a:pt x="12695" y="32664"/>
                  <a:pt x="13248" y="32760"/>
                  <a:pt x="13812" y="32760"/>
                </a:cubicBezTo>
                <a:cubicBezTo>
                  <a:pt x="13844" y="32760"/>
                  <a:pt x="13876" y="32761"/>
                  <a:pt x="13908" y="32761"/>
                </a:cubicBezTo>
                <a:cubicBezTo>
                  <a:pt x="15244" y="32761"/>
                  <a:pt x="16561" y="32275"/>
                  <a:pt x="17491" y="31438"/>
                </a:cubicBezTo>
                <a:lnTo>
                  <a:pt x="17491" y="31438"/>
                </a:lnTo>
                <a:cubicBezTo>
                  <a:pt x="16920" y="32153"/>
                  <a:pt x="16181" y="32712"/>
                  <a:pt x="15372" y="33224"/>
                </a:cubicBezTo>
                <a:cubicBezTo>
                  <a:pt x="14807" y="33572"/>
                  <a:pt x="14172" y="33949"/>
                  <a:pt x="13505" y="33949"/>
                </a:cubicBezTo>
                <a:cubicBezTo>
                  <a:pt x="13441" y="33949"/>
                  <a:pt x="13376" y="33946"/>
                  <a:pt x="13312" y="33938"/>
                </a:cubicBezTo>
                <a:lnTo>
                  <a:pt x="13312" y="33938"/>
                </a:lnTo>
                <a:cubicBezTo>
                  <a:pt x="13722" y="34081"/>
                  <a:pt x="14164" y="34156"/>
                  <a:pt x="14605" y="34156"/>
                </a:cubicBezTo>
                <a:cubicBezTo>
                  <a:pt x="15009" y="34156"/>
                  <a:pt x="15413" y="34093"/>
                  <a:pt x="15788" y="33962"/>
                </a:cubicBezTo>
                <a:cubicBezTo>
                  <a:pt x="16777" y="33617"/>
                  <a:pt x="17515" y="32891"/>
                  <a:pt x="18217" y="32188"/>
                </a:cubicBezTo>
                <a:cubicBezTo>
                  <a:pt x="18277" y="32819"/>
                  <a:pt x="18372" y="33438"/>
                  <a:pt x="18551" y="34058"/>
                </a:cubicBezTo>
                <a:cubicBezTo>
                  <a:pt x="18729" y="34665"/>
                  <a:pt x="18908" y="35260"/>
                  <a:pt x="19408" y="35701"/>
                </a:cubicBezTo>
                <a:cubicBezTo>
                  <a:pt x="19920" y="35260"/>
                  <a:pt x="19813" y="34665"/>
                  <a:pt x="19991" y="34058"/>
                </a:cubicBezTo>
                <a:cubicBezTo>
                  <a:pt x="20170" y="33438"/>
                  <a:pt x="20253" y="32819"/>
                  <a:pt x="20313" y="32188"/>
                </a:cubicBezTo>
                <a:cubicBezTo>
                  <a:pt x="21015" y="32891"/>
                  <a:pt x="21765" y="33617"/>
                  <a:pt x="22742" y="33962"/>
                </a:cubicBezTo>
                <a:cubicBezTo>
                  <a:pt x="23126" y="34096"/>
                  <a:pt x="23545" y="34165"/>
                  <a:pt x="23964" y="34165"/>
                </a:cubicBezTo>
                <a:cubicBezTo>
                  <a:pt x="24400" y="34165"/>
                  <a:pt x="24835" y="34090"/>
                  <a:pt x="25230" y="33938"/>
                </a:cubicBezTo>
                <a:lnTo>
                  <a:pt x="25230" y="33938"/>
                </a:lnTo>
                <a:cubicBezTo>
                  <a:pt x="25163" y="33946"/>
                  <a:pt x="25097" y="33949"/>
                  <a:pt x="25032" y="33949"/>
                </a:cubicBezTo>
                <a:cubicBezTo>
                  <a:pt x="24346" y="33949"/>
                  <a:pt x="23713" y="33572"/>
                  <a:pt x="23158" y="33224"/>
                </a:cubicBezTo>
                <a:cubicBezTo>
                  <a:pt x="22361" y="32712"/>
                  <a:pt x="21599" y="32153"/>
                  <a:pt x="21051" y="31438"/>
                </a:cubicBezTo>
                <a:lnTo>
                  <a:pt x="21051" y="31438"/>
                </a:lnTo>
                <a:cubicBezTo>
                  <a:pt x="21981" y="32275"/>
                  <a:pt x="23309" y="32761"/>
                  <a:pt x="24624" y="32761"/>
                </a:cubicBezTo>
                <a:cubicBezTo>
                  <a:pt x="24655" y="32761"/>
                  <a:pt x="24687" y="32760"/>
                  <a:pt x="24718" y="32760"/>
                </a:cubicBezTo>
                <a:cubicBezTo>
                  <a:pt x="25254" y="32749"/>
                  <a:pt x="25781" y="32661"/>
                  <a:pt x="26315" y="32661"/>
                </a:cubicBezTo>
                <a:cubicBezTo>
                  <a:pt x="26374" y="32661"/>
                  <a:pt x="26433" y="32662"/>
                  <a:pt x="26492" y="32665"/>
                </a:cubicBezTo>
                <a:cubicBezTo>
                  <a:pt x="27087" y="32688"/>
                  <a:pt x="27921" y="32724"/>
                  <a:pt x="28266" y="33165"/>
                </a:cubicBezTo>
                <a:cubicBezTo>
                  <a:pt x="27718" y="32236"/>
                  <a:pt x="26885" y="31319"/>
                  <a:pt x="25706" y="31117"/>
                </a:cubicBezTo>
                <a:cubicBezTo>
                  <a:pt x="25464" y="31080"/>
                  <a:pt x="25217" y="31073"/>
                  <a:pt x="24970" y="31073"/>
                </a:cubicBezTo>
                <a:cubicBezTo>
                  <a:pt x="24832" y="31073"/>
                  <a:pt x="24694" y="31075"/>
                  <a:pt x="24557" y="31075"/>
                </a:cubicBezTo>
                <a:cubicBezTo>
                  <a:pt x="24383" y="31075"/>
                  <a:pt x="24210" y="31072"/>
                  <a:pt x="24039" y="31057"/>
                </a:cubicBezTo>
                <a:cubicBezTo>
                  <a:pt x="22980" y="30962"/>
                  <a:pt x="22134" y="30248"/>
                  <a:pt x="21742" y="29367"/>
                </a:cubicBezTo>
                <a:lnTo>
                  <a:pt x="21742" y="29367"/>
                </a:lnTo>
                <a:cubicBezTo>
                  <a:pt x="22059" y="29435"/>
                  <a:pt x="22387" y="29468"/>
                  <a:pt x="22716" y="29468"/>
                </a:cubicBezTo>
                <a:cubicBezTo>
                  <a:pt x="23644" y="29468"/>
                  <a:pt x="24577" y="29201"/>
                  <a:pt x="25290" y="28700"/>
                </a:cubicBezTo>
                <a:lnTo>
                  <a:pt x="25290" y="28700"/>
                </a:lnTo>
                <a:cubicBezTo>
                  <a:pt x="25119" y="28720"/>
                  <a:pt x="24947" y="28730"/>
                  <a:pt x="24774" y="28730"/>
                </a:cubicBezTo>
                <a:cubicBezTo>
                  <a:pt x="23334" y="28730"/>
                  <a:pt x="21870" y="28040"/>
                  <a:pt x="21051" y="27009"/>
                </a:cubicBezTo>
                <a:cubicBezTo>
                  <a:pt x="21765" y="26771"/>
                  <a:pt x="22384" y="26164"/>
                  <a:pt x="22551" y="25497"/>
                </a:cubicBezTo>
                <a:lnTo>
                  <a:pt x="22551" y="25497"/>
                </a:lnTo>
                <a:cubicBezTo>
                  <a:pt x="22397" y="25560"/>
                  <a:pt x="22231" y="25589"/>
                  <a:pt x="22065" y="25589"/>
                </a:cubicBezTo>
                <a:cubicBezTo>
                  <a:pt x="21542" y="25589"/>
                  <a:pt x="21018" y="25297"/>
                  <a:pt x="20837" y="24854"/>
                </a:cubicBezTo>
                <a:cubicBezTo>
                  <a:pt x="21408" y="24652"/>
                  <a:pt x="21920" y="24330"/>
                  <a:pt x="22396" y="23997"/>
                </a:cubicBezTo>
                <a:cubicBezTo>
                  <a:pt x="21884" y="23782"/>
                  <a:pt x="21325" y="23532"/>
                  <a:pt x="21087" y="23080"/>
                </a:cubicBezTo>
                <a:cubicBezTo>
                  <a:pt x="20944" y="22818"/>
                  <a:pt x="20932" y="22520"/>
                  <a:pt x="20908" y="22235"/>
                </a:cubicBezTo>
                <a:cubicBezTo>
                  <a:pt x="20896" y="21854"/>
                  <a:pt x="20932" y="21437"/>
                  <a:pt x="20896" y="21056"/>
                </a:cubicBezTo>
                <a:lnTo>
                  <a:pt x="20896" y="21056"/>
                </a:lnTo>
                <a:cubicBezTo>
                  <a:pt x="21587" y="21913"/>
                  <a:pt x="22206" y="22782"/>
                  <a:pt x="22789" y="23699"/>
                </a:cubicBezTo>
                <a:cubicBezTo>
                  <a:pt x="23016" y="23425"/>
                  <a:pt x="23158" y="23140"/>
                  <a:pt x="23325" y="22842"/>
                </a:cubicBezTo>
                <a:cubicBezTo>
                  <a:pt x="24504" y="23580"/>
                  <a:pt x="25480" y="24675"/>
                  <a:pt x="26147" y="25807"/>
                </a:cubicBezTo>
                <a:cubicBezTo>
                  <a:pt x="25432" y="25902"/>
                  <a:pt x="24742" y="26033"/>
                  <a:pt x="24039" y="26199"/>
                </a:cubicBezTo>
                <a:cubicBezTo>
                  <a:pt x="23849" y="26235"/>
                  <a:pt x="23635" y="26295"/>
                  <a:pt x="23504" y="26438"/>
                </a:cubicBezTo>
                <a:cubicBezTo>
                  <a:pt x="23218" y="26711"/>
                  <a:pt x="23385" y="27235"/>
                  <a:pt x="23158" y="27521"/>
                </a:cubicBezTo>
                <a:cubicBezTo>
                  <a:pt x="23323" y="27403"/>
                  <a:pt x="23535" y="27342"/>
                  <a:pt x="23746" y="27342"/>
                </a:cubicBezTo>
                <a:cubicBezTo>
                  <a:pt x="23916" y="27342"/>
                  <a:pt x="24086" y="27382"/>
                  <a:pt x="24230" y="27462"/>
                </a:cubicBezTo>
                <a:cubicBezTo>
                  <a:pt x="24456" y="27581"/>
                  <a:pt x="24623" y="27783"/>
                  <a:pt x="24873" y="27866"/>
                </a:cubicBezTo>
                <a:cubicBezTo>
                  <a:pt x="24944" y="27887"/>
                  <a:pt x="25016" y="27897"/>
                  <a:pt x="25088" y="27897"/>
                </a:cubicBezTo>
                <a:cubicBezTo>
                  <a:pt x="25344" y="27897"/>
                  <a:pt x="25603" y="27779"/>
                  <a:pt x="25825" y="27640"/>
                </a:cubicBezTo>
                <a:cubicBezTo>
                  <a:pt x="26111" y="27473"/>
                  <a:pt x="26373" y="27247"/>
                  <a:pt x="26706" y="27211"/>
                </a:cubicBezTo>
                <a:cubicBezTo>
                  <a:pt x="26738" y="27206"/>
                  <a:pt x="26769" y="27203"/>
                  <a:pt x="26800" y="27203"/>
                </a:cubicBezTo>
                <a:cubicBezTo>
                  <a:pt x="27094" y="27203"/>
                  <a:pt x="27392" y="27443"/>
                  <a:pt x="27457" y="27712"/>
                </a:cubicBezTo>
                <a:cubicBezTo>
                  <a:pt x="27576" y="28224"/>
                  <a:pt x="27314" y="28735"/>
                  <a:pt x="27314" y="29259"/>
                </a:cubicBezTo>
                <a:cubicBezTo>
                  <a:pt x="27314" y="29962"/>
                  <a:pt x="27802" y="30605"/>
                  <a:pt x="28254" y="31164"/>
                </a:cubicBezTo>
                <a:cubicBezTo>
                  <a:pt x="28504" y="31045"/>
                  <a:pt x="28588" y="30760"/>
                  <a:pt x="28647" y="30521"/>
                </a:cubicBezTo>
                <a:cubicBezTo>
                  <a:pt x="28826" y="29748"/>
                  <a:pt x="28921" y="28950"/>
                  <a:pt x="28921" y="28164"/>
                </a:cubicBezTo>
                <a:cubicBezTo>
                  <a:pt x="29469" y="28259"/>
                  <a:pt x="29754" y="28783"/>
                  <a:pt x="30135" y="29176"/>
                </a:cubicBezTo>
                <a:cubicBezTo>
                  <a:pt x="30374" y="29414"/>
                  <a:pt x="30695" y="29605"/>
                  <a:pt x="31028" y="29736"/>
                </a:cubicBezTo>
                <a:cubicBezTo>
                  <a:pt x="31183" y="29795"/>
                  <a:pt x="31350" y="29843"/>
                  <a:pt x="31445" y="29926"/>
                </a:cubicBezTo>
                <a:cubicBezTo>
                  <a:pt x="31600" y="30069"/>
                  <a:pt x="31624" y="30259"/>
                  <a:pt x="31648" y="30438"/>
                </a:cubicBezTo>
                <a:cubicBezTo>
                  <a:pt x="31707" y="30795"/>
                  <a:pt x="31743" y="31164"/>
                  <a:pt x="31802" y="31533"/>
                </a:cubicBezTo>
                <a:cubicBezTo>
                  <a:pt x="32255" y="30867"/>
                  <a:pt x="32600" y="30105"/>
                  <a:pt x="32564" y="29319"/>
                </a:cubicBezTo>
                <a:cubicBezTo>
                  <a:pt x="32541" y="28545"/>
                  <a:pt x="32005" y="27938"/>
                  <a:pt x="31195" y="27604"/>
                </a:cubicBezTo>
                <a:cubicBezTo>
                  <a:pt x="31588" y="27223"/>
                  <a:pt x="32124" y="26926"/>
                  <a:pt x="32695" y="26890"/>
                </a:cubicBezTo>
                <a:cubicBezTo>
                  <a:pt x="32717" y="26889"/>
                  <a:pt x="32739" y="26889"/>
                  <a:pt x="32761" y="26889"/>
                </a:cubicBezTo>
                <a:cubicBezTo>
                  <a:pt x="33329" y="26889"/>
                  <a:pt x="33975" y="27182"/>
                  <a:pt x="34124" y="27652"/>
                </a:cubicBezTo>
                <a:cubicBezTo>
                  <a:pt x="33910" y="26390"/>
                  <a:pt x="32636" y="25318"/>
                  <a:pt x="31195" y="25164"/>
                </a:cubicBezTo>
                <a:cubicBezTo>
                  <a:pt x="31124" y="25159"/>
                  <a:pt x="31049" y="25155"/>
                  <a:pt x="30975" y="25155"/>
                </a:cubicBezTo>
                <a:cubicBezTo>
                  <a:pt x="30839" y="25155"/>
                  <a:pt x="30703" y="25169"/>
                  <a:pt x="30588" y="25223"/>
                </a:cubicBezTo>
                <a:cubicBezTo>
                  <a:pt x="30409" y="25306"/>
                  <a:pt x="30290" y="25437"/>
                  <a:pt x="30171" y="25568"/>
                </a:cubicBezTo>
                <a:cubicBezTo>
                  <a:pt x="29921" y="25854"/>
                  <a:pt x="29564" y="26116"/>
                  <a:pt x="29302" y="26402"/>
                </a:cubicBezTo>
                <a:cubicBezTo>
                  <a:pt x="27635" y="25092"/>
                  <a:pt x="26290" y="23401"/>
                  <a:pt x="25254" y="21639"/>
                </a:cubicBezTo>
                <a:cubicBezTo>
                  <a:pt x="25636" y="21519"/>
                  <a:pt x="26038" y="21459"/>
                  <a:pt x="26432" y="21459"/>
                </a:cubicBezTo>
                <a:cubicBezTo>
                  <a:pt x="26468" y="21459"/>
                  <a:pt x="26504" y="21460"/>
                  <a:pt x="26540" y="21461"/>
                </a:cubicBezTo>
                <a:cubicBezTo>
                  <a:pt x="26206" y="20687"/>
                  <a:pt x="25480" y="20080"/>
                  <a:pt x="24694" y="19627"/>
                </a:cubicBezTo>
                <a:cubicBezTo>
                  <a:pt x="23908" y="19175"/>
                  <a:pt x="23039" y="18829"/>
                  <a:pt x="22265" y="18365"/>
                </a:cubicBezTo>
                <a:cubicBezTo>
                  <a:pt x="21825" y="18103"/>
                  <a:pt x="21384" y="17782"/>
                  <a:pt x="21146" y="17365"/>
                </a:cubicBezTo>
                <a:cubicBezTo>
                  <a:pt x="20884" y="16877"/>
                  <a:pt x="20896" y="16317"/>
                  <a:pt x="20908" y="15758"/>
                </a:cubicBezTo>
                <a:cubicBezTo>
                  <a:pt x="20944" y="15020"/>
                  <a:pt x="21087" y="14198"/>
                  <a:pt x="21122" y="13436"/>
                </a:cubicBezTo>
                <a:cubicBezTo>
                  <a:pt x="21706" y="14567"/>
                  <a:pt x="22301" y="15698"/>
                  <a:pt x="23087" y="16734"/>
                </a:cubicBezTo>
                <a:cubicBezTo>
                  <a:pt x="23885" y="17758"/>
                  <a:pt x="24801" y="18544"/>
                  <a:pt x="26075" y="19080"/>
                </a:cubicBezTo>
                <a:cubicBezTo>
                  <a:pt x="25718" y="18198"/>
                  <a:pt x="25421" y="17306"/>
                  <a:pt x="25182" y="16413"/>
                </a:cubicBezTo>
                <a:cubicBezTo>
                  <a:pt x="24897" y="15341"/>
                  <a:pt x="24885" y="14210"/>
                  <a:pt x="25016" y="13103"/>
                </a:cubicBezTo>
                <a:lnTo>
                  <a:pt x="25016" y="13103"/>
                </a:lnTo>
                <a:cubicBezTo>
                  <a:pt x="26123" y="15317"/>
                  <a:pt x="26885" y="17698"/>
                  <a:pt x="28373" y="19734"/>
                </a:cubicBezTo>
                <a:cubicBezTo>
                  <a:pt x="29842" y="21743"/>
                  <a:pt x="32273" y="23486"/>
                  <a:pt x="34991" y="23486"/>
                </a:cubicBezTo>
                <a:cubicBezTo>
                  <a:pt x="35027" y="23486"/>
                  <a:pt x="35064" y="23485"/>
                  <a:pt x="35100" y="23485"/>
                </a:cubicBezTo>
                <a:cubicBezTo>
                  <a:pt x="33148" y="22425"/>
                  <a:pt x="31767" y="20663"/>
                  <a:pt x="31017" y="18758"/>
                </a:cubicBezTo>
                <a:cubicBezTo>
                  <a:pt x="30278" y="16829"/>
                  <a:pt x="30171" y="14793"/>
                  <a:pt x="30231" y="12769"/>
                </a:cubicBezTo>
                <a:lnTo>
                  <a:pt x="30231" y="12769"/>
                </a:lnTo>
                <a:cubicBezTo>
                  <a:pt x="30874" y="14496"/>
                  <a:pt x="31767" y="16210"/>
                  <a:pt x="33195" y="17567"/>
                </a:cubicBezTo>
                <a:cubicBezTo>
                  <a:pt x="34518" y="18802"/>
                  <a:pt x="36115" y="19607"/>
                  <a:pt x="37998" y="19607"/>
                </a:cubicBezTo>
                <a:cubicBezTo>
                  <a:pt x="38149" y="19607"/>
                  <a:pt x="38303" y="19602"/>
                  <a:pt x="38458" y="19591"/>
                </a:cubicBezTo>
                <a:cubicBezTo>
                  <a:pt x="36720" y="18746"/>
                  <a:pt x="35434" y="17258"/>
                  <a:pt x="34660" y="15627"/>
                </a:cubicBezTo>
                <a:cubicBezTo>
                  <a:pt x="33874" y="14007"/>
                  <a:pt x="33624" y="12174"/>
                  <a:pt x="33398" y="10436"/>
                </a:cubicBezTo>
                <a:lnTo>
                  <a:pt x="33398" y="10436"/>
                </a:lnTo>
                <a:cubicBezTo>
                  <a:pt x="34309" y="11188"/>
                  <a:pt x="35503" y="11571"/>
                  <a:pt x="36719" y="11571"/>
                </a:cubicBezTo>
                <a:cubicBezTo>
                  <a:pt x="37234" y="11571"/>
                  <a:pt x="37753" y="11502"/>
                  <a:pt x="38256" y="11364"/>
                </a:cubicBezTo>
                <a:cubicBezTo>
                  <a:pt x="37029" y="11114"/>
                  <a:pt x="36148" y="10197"/>
                  <a:pt x="35541" y="9233"/>
                </a:cubicBezTo>
                <a:cubicBezTo>
                  <a:pt x="34946" y="8257"/>
                  <a:pt x="34648" y="6995"/>
                  <a:pt x="33874" y="6137"/>
                </a:cubicBezTo>
                <a:lnTo>
                  <a:pt x="33874" y="6137"/>
                </a:lnTo>
                <a:cubicBezTo>
                  <a:pt x="34029" y="6209"/>
                  <a:pt x="34207" y="6209"/>
                  <a:pt x="34362" y="6209"/>
                </a:cubicBezTo>
                <a:cubicBezTo>
                  <a:pt x="35422" y="6173"/>
                  <a:pt x="36481" y="6054"/>
                  <a:pt x="37505" y="5816"/>
                </a:cubicBezTo>
                <a:cubicBezTo>
                  <a:pt x="36172" y="5387"/>
                  <a:pt x="34946" y="4387"/>
                  <a:pt x="34422" y="3220"/>
                </a:cubicBezTo>
                <a:cubicBezTo>
                  <a:pt x="35612" y="3018"/>
                  <a:pt x="36470" y="2149"/>
                  <a:pt x="36958" y="1161"/>
                </a:cubicBezTo>
                <a:lnTo>
                  <a:pt x="36958" y="1161"/>
                </a:lnTo>
                <a:cubicBezTo>
                  <a:pt x="36557" y="1434"/>
                  <a:pt x="36060" y="1546"/>
                  <a:pt x="35547" y="1546"/>
                </a:cubicBezTo>
                <a:cubicBezTo>
                  <a:pt x="35055" y="1546"/>
                  <a:pt x="34549" y="1443"/>
                  <a:pt x="34100" y="1280"/>
                </a:cubicBezTo>
                <a:cubicBezTo>
                  <a:pt x="33172" y="958"/>
                  <a:pt x="32338" y="434"/>
                  <a:pt x="31386" y="161"/>
                </a:cubicBezTo>
                <a:cubicBezTo>
                  <a:pt x="31042" y="66"/>
                  <a:pt x="30671" y="12"/>
                  <a:pt x="30306" y="12"/>
                </a:cubicBezTo>
                <a:cubicBezTo>
                  <a:pt x="29658" y="12"/>
                  <a:pt x="29030" y="182"/>
                  <a:pt x="28611" y="601"/>
                </a:cubicBezTo>
                <a:cubicBezTo>
                  <a:pt x="28385" y="815"/>
                  <a:pt x="28230" y="1101"/>
                  <a:pt x="28111" y="1387"/>
                </a:cubicBezTo>
                <a:cubicBezTo>
                  <a:pt x="27611" y="2458"/>
                  <a:pt x="27397" y="3518"/>
                  <a:pt x="27552" y="4661"/>
                </a:cubicBezTo>
                <a:lnTo>
                  <a:pt x="27730" y="3899"/>
                </a:lnTo>
                <a:cubicBezTo>
                  <a:pt x="27802" y="3601"/>
                  <a:pt x="27897" y="3280"/>
                  <a:pt x="28171" y="3101"/>
                </a:cubicBezTo>
                <a:cubicBezTo>
                  <a:pt x="28308" y="3016"/>
                  <a:pt x="28466" y="2982"/>
                  <a:pt x="28630" y="2982"/>
                </a:cubicBezTo>
                <a:cubicBezTo>
                  <a:pt x="28878" y="2982"/>
                  <a:pt x="29139" y="3061"/>
                  <a:pt x="29362" y="3161"/>
                </a:cubicBezTo>
                <a:cubicBezTo>
                  <a:pt x="29814" y="3363"/>
                  <a:pt x="30243" y="3744"/>
                  <a:pt x="30171" y="4173"/>
                </a:cubicBezTo>
                <a:cubicBezTo>
                  <a:pt x="30124" y="4411"/>
                  <a:pt x="29957" y="4602"/>
                  <a:pt x="29778" y="4780"/>
                </a:cubicBezTo>
                <a:cubicBezTo>
                  <a:pt x="29528" y="5030"/>
                  <a:pt x="29326" y="5256"/>
                  <a:pt x="29052" y="5483"/>
                </a:cubicBezTo>
                <a:cubicBezTo>
                  <a:pt x="29159" y="5473"/>
                  <a:pt x="29269" y="5466"/>
                  <a:pt x="29378" y="5466"/>
                </a:cubicBezTo>
                <a:cubicBezTo>
                  <a:pt x="29680" y="5466"/>
                  <a:pt x="29973" y="5520"/>
                  <a:pt x="30183" y="5721"/>
                </a:cubicBezTo>
                <a:cubicBezTo>
                  <a:pt x="30457" y="5971"/>
                  <a:pt x="30421" y="6387"/>
                  <a:pt x="30219" y="6685"/>
                </a:cubicBezTo>
                <a:cubicBezTo>
                  <a:pt x="30004" y="6983"/>
                  <a:pt x="29683" y="7197"/>
                  <a:pt x="29350" y="7388"/>
                </a:cubicBezTo>
                <a:cubicBezTo>
                  <a:pt x="28635" y="7816"/>
                  <a:pt x="27897" y="8245"/>
                  <a:pt x="27076" y="8519"/>
                </a:cubicBezTo>
                <a:cubicBezTo>
                  <a:pt x="26610" y="8667"/>
                  <a:pt x="26064" y="8754"/>
                  <a:pt x="25528" y="8754"/>
                </a:cubicBezTo>
                <a:cubicBezTo>
                  <a:pt x="25119" y="8754"/>
                  <a:pt x="24717" y="8704"/>
                  <a:pt x="24361" y="8590"/>
                </a:cubicBezTo>
                <a:cubicBezTo>
                  <a:pt x="24147" y="9138"/>
                  <a:pt x="23575" y="9566"/>
                  <a:pt x="22968" y="9793"/>
                </a:cubicBezTo>
                <a:cubicBezTo>
                  <a:pt x="22658" y="9912"/>
                  <a:pt x="22337" y="9971"/>
                  <a:pt x="22003" y="10019"/>
                </a:cubicBezTo>
                <a:cubicBezTo>
                  <a:pt x="21730" y="9781"/>
                  <a:pt x="21515" y="9495"/>
                  <a:pt x="21349" y="9197"/>
                </a:cubicBezTo>
                <a:lnTo>
                  <a:pt x="21349" y="9197"/>
                </a:lnTo>
                <a:cubicBezTo>
                  <a:pt x="21650" y="9286"/>
                  <a:pt x="21960" y="9332"/>
                  <a:pt x="22270" y="9332"/>
                </a:cubicBezTo>
                <a:cubicBezTo>
                  <a:pt x="22499" y="9332"/>
                  <a:pt x="22729" y="9307"/>
                  <a:pt x="22956" y="9257"/>
                </a:cubicBezTo>
                <a:cubicBezTo>
                  <a:pt x="22468" y="9090"/>
                  <a:pt x="22039" y="8602"/>
                  <a:pt x="21873" y="8173"/>
                </a:cubicBezTo>
                <a:lnTo>
                  <a:pt x="21873" y="8173"/>
                </a:lnTo>
                <a:cubicBezTo>
                  <a:pt x="22019" y="8257"/>
                  <a:pt x="22223" y="8292"/>
                  <a:pt x="22421" y="8292"/>
                </a:cubicBezTo>
                <a:cubicBezTo>
                  <a:pt x="22562" y="8292"/>
                  <a:pt x="22700" y="8274"/>
                  <a:pt x="22813" y="8245"/>
                </a:cubicBezTo>
                <a:cubicBezTo>
                  <a:pt x="22206" y="7900"/>
                  <a:pt x="21765" y="7328"/>
                  <a:pt x="21658" y="6697"/>
                </a:cubicBezTo>
                <a:lnTo>
                  <a:pt x="21658" y="6697"/>
                </a:lnTo>
                <a:cubicBezTo>
                  <a:pt x="21884" y="6828"/>
                  <a:pt x="22182" y="6923"/>
                  <a:pt x="22468" y="6971"/>
                </a:cubicBezTo>
                <a:cubicBezTo>
                  <a:pt x="22123" y="6578"/>
                  <a:pt x="21968" y="6054"/>
                  <a:pt x="22051" y="5566"/>
                </a:cubicBezTo>
                <a:cubicBezTo>
                  <a:pt x="22504" y="5381"/>
                  <a:pt x="22691" y="5340"/>
                  <a:pt x="22892" y="5340"/>
                </a:cubicBezTo>
                <a:cubicBezTo>
                  <a:pt x="23057" y="5340"/>
                  <a:pt x="23232" y="5368"/>
                  <a:pt x="23571" y="5368"/>
                </a:cubicBezTo>
                <a:cubicBezTo>
                  <a:pt x="23644" y="5368"/>
                  <a:pt x="23724" y="5367"/>
                  <a:pt x="23813" y="5364"/>
                </a:cubicBezTo>
                <a:lnTo>
                  <a:pt x="23908" y="5244"/>
                </a:lnTo>
                <a:cubicBezTo>
                  <a:pt x="23075" y="4685"/>
                  <a:pt x="23146" y="4375"/>
                  <a:pt x="22111" y="4363"/>
                </a:cubicBezTo>
                <a:cubicBezTo>
                  <a:pt x="22027" y="3197"/>
                  <a:pt x="21122" y="2125"/>
                  <a:pt x="19908" y="1732"/>
                </a:cubicBezTo>
                <a:cubicBezTo>
                  <a:pt x="19543" y="1613"/>
                  <a:pt x="19157" y="1556"/>
                  <a:pt x="18771" y="1556"/>
                </a:cubicBezTo>
                <a:cubicBezTo>
                  <a:pt x="17849" y="1556"/>
                  <a:pt x="16926" y="1883"/>
                  <a:pt x="16288" y="2470"/>
                </a:cubicBezTo>
                <a:cubicBezTo>
                  <a:pt x="15979" y="2768"/>
                  <a:pt x="15681" y="3137"/>
                  <a:pt x="15229" y="3244"/>
                </a:cubicBezTo>
                <a:cubicBezTo>
                  <a:pt x="15586" y="3482"/>
                  <a:pt x="16169" y="3613"/>
                  <a:pt x="16610" y="3613"/>
                </a:cubicBezTo>
                <a:cubicBezTo>
                  <a:pt x="16098" y="3887"/>
                  <a:pt x="15872" y="4435"/>
                  <a:pt x="15622" y="4911"/>
                </a:cubicBezTo>
                <a:cubicBezTo>
                  <a:pt x="15360" y="5399"/>
                  <a:pt x="14967" y="5911"/>
                  <a:pt x="14372" y="5971"/>
                </a:cubicBezTo>
                <a:cubicBezTo>
                  <a:pt x="14616" y="6062"/>
                  <a:pt x="14886" y="6107"/>
                  <a:pt x="15156" y="6107"/>
                </a:cubicBezTo>
                <a:cubicBezTo>
                  <a:pt x="15558" y="6107"/>
                  <a:pt x="15961" y="6008"/>
                  <a:pt x="16288" y="5816"/>
                </a:cubicBezTo>
                <a:lnTo>
                  <a:pt x="16288" y="5816"/>
                </a:lnTo>
                <a:cubicBezTo>
                  <a:pt x="16431" y="6768"/>
                  <a:pt x="15729" y="7757"/>
                  <a:pt x="14705" y="8066"/>
                </a:cubicBezTo>
                <a:cubicBezTo>
                  <a:pt x="15130" y="8252"/>
                  <a:pt x="15601" y="8353"/>
                  <a:pt x="16070" y="8353"/>
                </a:cubicBezTo>
                <a:cubicBezTo>
                  <a:pt x="16231" y="8353"/>
                  <a:pt x="16392" y="8341"/>
                  <a:pt x="16550" y="8316"/>
                </a:cubicBezTo>
                <a:lnTo>
                  <a:pt x="16550" y="8316"/>
                </a:lnTo>
                <a:cubicBezTo>
                  <a:pt x="16348" y="8912"/>
                  <a:pt x="16003" y="9376"/>
                  <a:pt x="15526" y="9805"/>
                </a:cubicBezTo>
                <a:cubicBezTo>
                  <a:pt x="15515" y="9805"/>
                  <a:pt x="15515" y="9805"/>
                  <a:pt x="15491" y="9793"/>
                </a:cubicBezTo>
                <a:cubicBezTo>
                  <a:pt x="14872" y="9566"/>
                  <a:pt x="14324" y="9138"/>
                  <a:pt x="14098" y="8590"/>
                </a:cubicBezTo>
                <a:cubicBezTo>
                  <a:pt x="13739" y="8699"/>
                  <a:pt x="13332" y="8750"/>
                  <a:pt x="12920" y="8750"/>
                </a:cubicBezTo>
                <a:cubicBezTo>
                  <a:pt x="12388" y="8750"/>
                  <a:pt x="11846" y="8666"/>
                  <a:pt x="11383" y="8519"/>
                </a:cubicBezTo>
                <a:cubicBezTo>
                  <a:pt x="10573" y="8245"/>
                  <a:pt x="9835" y="7816"/>
                  <a:pt x="9109" y="7388"/>
                </a:cubicBezTo>
                <a:cubicBezTo>
                  <a:pt x="8788" y="7185"/>
                  <a:pt x="8442" y="6983"/>
                  <a:pt x="8252" y="6685"/>
                </a:cubicBezTo>
                <a:cubicBezTo>
                  <a:pt x="8061" y="6387"/>
                  <a:pt x="8014" y="5971"/>
                  <a:pt x="8276" y="5721"/>
                </a:cubicBezTo>
                <a:cubicBezTo>
                  <a:pt x="8482" y="5523"/>
                  <a:pt x="8790" y="5468"/>
                  <a:pt x="9102" y="5468"/>
                </a:cubicBezTo>
                <a:cubicBezTo>
                  <a:pt x="9204" y="5468"/>
                  <a:pt x="9307" y="5474"/>
                  <a:pt x="9407" y="5483"/>
                </a:cubicBezTo>
                <a:cubicBezTo>
                  <a:pt x="9133" y="5256"/>
                  <a:pt x="8919" y="5030"/>
                  <a:pt x="8680" y="4780"/>
                </a:cubicBezTo>
                <a:cubicBezTo>
                  <a:pt x="8502" y="4602"/>
                  <a:pt x="8323" y="4411"/>
                  <a:pt x="8299" y="4173"/>
                </a:cubicBezTo>
                <a:cubicBezTo>
                  <a:pt x="8216" y="3732"/>
                  <a:pt x="8657" y="3351"/>
                  <a:pt x="9097" y="3161"/>
                </a:cubicBezTo>
                <a:cubicBezTo>
                  <a:pt x="9317" y="3054"/>
                  <a:pt x="9576" y="2973"/>
                  <a:pt x="9822" y="2973"/>
                </a:cubicBezTo>
                <a:cubicBezTo>
                  <a:pt x="9988" y="2973"/>
                  <a:pt x="10149" y="3010"/>
                  <a:pt x="10288" y="3101"/>
                </a:cubicBezTo>
                <a:cubicBezTo>
                  <a:pt x="10573" y="3280"/>
                  <a:pt x="10657" y="3601"/>
                  <a:pt x="10740" y="3899"/>
                </a:cubicBezTo>
                <a:lnTo>
                  <a:pt x="10919" y="4661"/>
                </a:lnTo>
                <a:cubicBezTo>
                  <a:pt x="11062" y="3518"/>
                  <a:pt x="10859" y="2458"/>
                  <a:pt x="10347" y="1387"/>
                </a:cubicBezTo>
                <a:cubicBezTo>
                  <a:pt x="10216" y="1101"/>
                  <a:pt x="10085" y="839"/>
                  <a:pt x="9859" y="601"/>
                </a:cubicBezTo>
                <a:cubicBezTo>
                  <a:pt x="9446" y="173"/>
                  <a:pt x="8824" y="1"/>
                  <a:pt x="818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45" name="Google Shape;345;p33"/>
          <p:cNvGrpSpPr/>
          <p:nvPr/>
        </p:nvGrpSpPr>
        <p:grpSpPr>
          <a:xfrm>
            <a:off x="707110" y="1427145"/>
            <a:ext cx="2494613" cy="3176941"/>
            <a:chOff x="4381207" y="1662827"/>
            <a:chExt cx="922743" cy="1238573"/>
          </a:xfrm>
        </p:grpSpPr>
        <p:sp>
          <p:nvSpPr>
            <p:cNvPr id="346" name="Google Shape;346;p33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6" name="Google Shape;356;p33"/>
          <p:cNvGrpSpPr/>
          <p:nvPr/>
        </p:nvGrpSpPr>
        <p:grpSpPr>
          <a:xfrm>
            <a:off x="3368085" y="1422086"/>
            <a:ext cx="2551991" cy="3176941"/>
            <a:chOff x="4381207" y="1662827"/>
            <a:chExt cx="922743" cy="1238573"/>
          </a:xfrm>
        </p:grpSpPr>
        <p:sp>
          <p:nvSpPr>
            <p:cNvPr id="357" name="Google Shape;357;p33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7" name="Google Shape;367;p33"/>
          <p:cNvGrpSpPr/>
          <p:nvPr/>
        </p:nvGrpSpPr>
        <p:grpSpPr>
          <a:xfrm>
            <a:off x="6068333" y="1427157"/>
            <a:ext cx="2551181" cy="3176941"/>
            <a:chOff x="4381207" y="1662827"/>
            <a:chExt cx="922743" cy="1238573"/>
          </a:xfrm>
        </p:grpSpPr>
        <p:sp>
          <p:nvSpPr>
            <p:cNvPr id="368" name="Google Shape;368;p33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c) Inheritance</a:t>
            </a:r>
            <a:endParaRPr dirty="0"/>
          </a:p>
        </p:txBody>
      </p:sp>
      <p:sp>
        <p:nvSpPr>
          <p:cNvPr id="379" name="Google Shape;379;p33"/>
          <p:cNvSpPr txBox="1">
            <a:spLocks noGrp="1"/>
          </p:cNvSpPr>
          <p:nvPr>
            <p:ph type="subTitle" idx="1"/>
          </p:nvPr>
        </p:nvSpPr>
        <p:spPr>
          <a:xfrm>
            <a:off x="3534121" y="2352320"/>
            <a:ext cx="2205549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kern="1200" dirty="0">
                <a:solidFill>
                  <a:schemeClr val="tx1"/>
                </a:solidFill>
                <a:latin typeface="Corben" panose="020F0503020000020004" charset="0"/>
                <a:ea typeface="+mn-ea"/>
                <a:cs typeface="Times New Roman" panose="02020603050405020304" pitchFamily="18" charset="0"/>
              </a:rPr>
              <a:t>For example, </a:t>
            </a:r>
            <a:r>
              <a:rPr lang="en-US" sz="1600" kern="1200" dirty="0" err="1">
                <a:solidFill>
                  <a:schemeClr val="tx1"/>
                </a:solidFill>
                <a:latin typeface="Corben" panose="020F0503020000020004" charset="0"/>
                <a:ea typeface="+mn-ea"/>
                <a:cs typeface="Times New Roman" panose="02020603050405020304" pitchFamily="18" charset="0"/>
              </a:rPr>
              <a:t>MapObject</a:t>
            </a:r>
            <a:r>
              <a:rPr lang="en-US" sz="1600" kern="1200" dirty="0">
                <a:solidFill>
                  <a:schemeClr val="tx1"/>
                </a:solidFill>
                <a:latin typeface="Corben" panose="020F0503020000020004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lang="en-US" sz="1600" kern="1200" dirty="0" err="1">
                <a:solidFill>
                  <a:schemeClr val="tx1"/>
                </a:solidFill>
                <a:latin typeface="Corben" panose="020F0503020000020004" charset="0"/>
                <a:ea typeface="+mn-ea"/>
                <a:cs typeface="Times New Roman" panose="02020603050405020304" pitchFamily="18" charset="0"/>
              </a:rPr>
              <a:t>GameState</a:t>
            </a:r>
            <a:endParaRPr lang="en-US" sz="1600" kern="1200" dirty="0">
              <a:solidFill>
                <a:schemeClr val="tx1"/>
              </a:solidFill>
              <a:latin typeface="Corben" panose="020F0503020000020004" charset="0"/>
              <a:ea typeface="+mn-ea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subTitle" idx="3"/>
          </p:nvPr>
        </p:nvSpPr>
        <p:spPr>
          <a:xfrm>
            <a:off x="849587" y="2208428"/>
            <a:ext cx="2213179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defTabSz="640080">
              <a:spcBef>
                <a:spcPts val="700"/>
              </a:spcBef>
            </a:pPr>
            <a:r>
              <a:rPr lang="en-US" sz="1600" dirty="0">
                <a:solidFill>
                  <a:schemeClr val="tx1"/>
                </a:solidFill>
                <a:latin typeface="Corben" panose="020F0503020000020004" charset="0"/>
              </a:rPr>
              <a:t>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rben" panose="020F0503020000020004" charset="0"/>
              </a:rPr>
              <a:t>reate subclasses for code reuse and hierarchy.</a:t>
            </a:r>
            <a:endParaRPr lang="en-US" sz="1600" kern="1200" dirty="0">
              <a:solidFill>
                <a:schemeClr val="tx1"/>
              </a:solidFill>
              <a:latin typeface="Corben" panose="020F050302000002000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5"/>
          </p:nvPr>
        </p:nvSpPr>
        <p:spPr>
          <a:xfrm>
            <a:off x="6204627" y="2249624"/>
            <a:ext cx="2306911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kern="1200" dirty="0">
                <a:latin typeface="Corben" panose="020F0503020000020004" charset="0"/>
                <a:ea typeface="+mn-ea"/>
                <a:cs typeface="Times New Roman" panose="02020603050405020304" pitchFamily="18" charset="0"/>
              </a:rPr>
              <a:t>Reducing code duplication.</a:t>
            </a:r>
            <a:br>
              <a:rPr lang="en-US" sz="1600" kern="1200" dirty="0">
                <a:latin typeface="Corben" panose="020F0503020000020004" charset="0"/>
                <a:ea typeface="+mn-ea"/>
                <a:cs typeface="Times New Roman" panose="02020603050405020304" pitchFamily="18" charset="0"/>
              </a:rPr>
            </a:br>
            <a:r>
              <a:rPr lang="en-US" sz="1600" kern="1200" dirty="0">
                <a:latin typeface="Corben" panose="020F0503020000020004" charset="0"/>
                <a:ea typeface="+mn-ea"/>
                <a:cs typeface="Times New Roman" panose="02020603050405020304" pitchFamily="18" charset="0"/>
              </a:rPr>
              <a:t>Promoting modular code.</a:t>
            </a:r>
            <a:endParaRPr lang="en-US" sz="1600" kern="1200" dirty="0">
              <a:latin typeface="Corben" panose="020F0503020000020004" charset="0"/>
              <a:ea typeface="+mn-ea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5" name="Google Shape;385;p33"/>
          <p:cNvGrpSpPr/>
          <p:nvPr/>
        </p:nvGrpSpPr>
        <p:grpSpPr>
          <a:xfrm rot="872191">
            <a:off x="7401324" y="290088"/>
            <a:ext cx="1454993" cy="1754447"/>
            <a:chOff x="11818125" y="3043650"/>
            <a:chExt cx="1454975" cy="1754425"/>
          </a:xfrm>
        </p:grpSpPr>
        <p:sp>
          <p:nvSpPr>
            <p:cNvPr id="386" name="Google Shape;386;p33"/>
            <p:cNvSpPr/>
            <p:nvPr/>
          </p:nvSpPr>
          <p:spPr>
            <a:xfrm>
              <a:off x="11818125" y="3043650"/>
              <a:ext cx="1454975" cy="1754425"/>
            </a:xfrm>
            <a:custGeom>
              <a:avLst/>
              <a:gdLst/>
              <a:ahLst/>
              <a:cxnLst/>
              <a:rect l="l" t="t" r="r" b="b"/>
              <a:pathLst>
                <a:path w="58199" h="70177" extrusionOk="0">
                  <a:moveTo>
                    <a:pt x="29302" y="1"/>
                  </a:moveTo>
                  <a:lnTo>
                    <a:pt x="26147" y="5549"/>
                  </a:lnTo>
                  <a:lnTo>
                    <a:pt x="21015" y="394"/>
                  </a:lnTo>
                  <a:lnTo>
                    <a:pt x="20122" y="7657"/>
                  </a:lnTo>
                  <a:lnTo>
                    <a:pt x="12312" y="4025"/>
                  </a:lnTo>
                  <a:lnTo>
                    <a:pt x="12312" y="4025"/>
                  </a:lnTo>
                  <a:lnTo>
                    <a:pt x="15169" y="9716"/>
                  </a:lnTo>
                  <a:lnTo>
                    <a:pt x="14836" y="9764"/>
                  </a:lnTo>
                  <a:cubicBezTo>
                    <a:pt x="13717" y="9943"/>
                    <a:pt x="12407" y="10181"/>
                    <a:pt x="11312" y="10466"/>
                  </a:cubicBezTo>
                  <a:lnTo>
                    <a:pt x="10847" y="9693"/>
                  </a:lnTo>
                  <a:lnTo>
                    <a:pt x="10347" y="10002"/>
                  </a:lnTo>
                  <a:lnTo>
                    <a:pt x="9311" y="8526"/>
                  </a:lnTo>
                  <a:lnTo>
                    <a:pt x="9431" y="8454"/>
                  </a:lnTo>
                  <a:lnTo>
                    <a:pt x="8383" y="6704"/>
                  </a:lnTo>
                  <a:cubicBezTo>
                    <a:pt x="8359" y="6013"/>
                    <a:pt x="8180" y="5335"/>
                    <a:pt x="7811" y="4716"/>
                  </a:cubicBezTo>
                  <a:cubicBezTo>
                    <a:pt x="7109" y="3561"/>
                    <a:pt x="5823" y="2835"/>
                    <a:pt x="4466" y="2835"/>
                  </a:cubicBezTo>
                  <a:cubicBezTo>
                    <a:pt x="3751" y="2835"/>
                    <a:pt x="3049" y="3025"/>
                    <a:pt x="2442" y="3394"/>
                  </a:cubicBezTo>
                  <a:cubicBezTo>
                    <a:pt x="596" y="4513"/>
                    <a:pt x="1" y="6942"/>
                    <a:pt x="1120" y="8788"/>
                  </a:cubicBezTo>
                  <a:cubicBezTo>
                    <a:pt x="1477" y="9383"/>
                    <a:pt x="1989" y="9871"/>
                    <a:pt x="2608" y="10193"/>
                  </a:cubicBezTo>
                  <a:lnTo>
                    <a:pt x="3656" y="11943"/>
                  </a:lnTo>
                  <a:lnTo>
                    <a:pt x="3775" y="11859"/>
                  </a:lnTo>
                  <a:lnTo>
                    <a:pt x="4608" y="13455"/>
                  </a:lnTo>
                  <a:lnTo>
                    <a:pt x="4108" y="13764"/>
                  </a:lnTo>
                  <a:lnTo>
                    <a:pt x="4573" y="14538"/>
                  </a:lnTo>
                  <a:cubicBezTo>
                    <a:pt x="3799" y="15372"/>
                    <a:pt x="2977" y="16431"/>
                    <a:pt x="2311" y="17336"/>
                  </a:cubicBezTo>
                  <a:lnTo>
                    <a:pt x="798" y="19384"/>
                  </a:lnTo>
                  <a:lnTo>
                    <a:pt x="3596" y="20932"/>
                  </a:lnTo>
                  <a:lnTo>
                    <a:pt x="3799" y="21682"/>
                  </a:lnTo>
                  <a:lnTo>
                    <a:pt x="4358" y="21682"/>
                  </a:lnTo>
                  <a:lnTo>
                    <a:pt x="4358" y="22754"/>
                  </a:lnTo>
                  <a:cubicBezTo>
                    <a:pt x="4358" y="37124"/>
                    <a:pt x="5668" y="45233"/>
                    <a:pt x="9002" y="51674"/>
                  </a:cubicBezTo>
                  <a:cubicBezTo>
                    <a:pt x="12740" y="58877"/>
                    <a:pt x="19098" y="63818"/>
                    <a:pt x="28123" y="69450"/>
                  </a:cubicBezTo>
                  <a:lnTo>
                    <a:pt x="29302" y="70176"/>
                  </a:lnTo>
                  <a:lnTo>
                    <a:pt x="30481" y="69450"/>
                  </a:lnTo>
                  <a:cubicBezTo>
                    <a:pt x="39518" y="63806"/>
                    <a:pt x="45864" y="58865"/>
                    <a:pt x="49602" y="51674"/>
                  </a:cubicBezTo>
                  <a:cubicBezTo>
                    <a:pt x="52948" y="45233"/>
                    <a:pt x="54246" y="37124"/>
                    <a:pt x="54246" y="22754"/>
                  </a:cubicBezTo>
                  <a:lnTo>
                    <a:pt x="54246" y="21670"/>
                  </a:lnTo>
                  <a:lnTo>
                    <a:pt x="54424" y="21670"/>
                  </a:lnTo>
                  <a:lnTo>
                    <a:pt x="54603" y="20908"/>
                  </a:lnTo>
                  <a:lnTo>
                    <a:pt x="57401" y="19360"/>
                  </a:lnTo>
                  <a:lnTo>
                    <a:pt x="55901" y="17324"/>
                  </a:lnTo>
                  <a:cubicBezTo>
                    <a:pt x="55234" y="16455"/>
                    <a:pt x="54412" y="15396"/>
                    <a:pt x="53638" y="14562"/>
                  </a:cubicBezTo>
                  <a:lnTo>
                    <a:pt x="54103" y="13788"/>
                  </a:lnTo>
                  <a:lnTo>
                    <a:pt x="53591" y="13467"/>
                  </a:lnTo>
                  <a:lnTo>
                    <a:pt x="54424" y="11883"/>
                  </a:lnTo>
                  <a:lnTo>
                    <a:pt x="54543" y="11955"/>
                  </a:lnTo>
                  <a:lnTo>
                    <a:pt x="55603" y="10216"/>
                  </a:lnTo>
                  <a:cubicBezTo>
                    <a:pt x="56210" y="9883"/>
                    <a:pt x="56734" y="9395"/>
                    <a:pt x="57091" y="8800"/>
                  </a:cubicBezTo>
                  <a:cubicBezTo>
                    <a:pt x="58199" y="6954"/>
                    <a:pt x="57603" y="4525"/>
                    <a:pt x="55758" y="3406"/>
                  </a:cubicBezTo>
                  <a:cubicBezTo>
                    <a:pt x="55151" y="3037"/>
                    <a:pt x="54448" y="2846"/>
                    <a:pt x="53734" y="2846"/>
                  </a:cubicBezTo>
                  <a:cubicBezTo>
                    <a:pt x="52376" y="2846"/>
                    <a:pt x="51090" y="3573"/>
                    <a:pt x="50388" y="4740"/>
                  </a:cubicBezTo>
                  <a:cubicBezTo>
                    <a:pt x="50031" y="5335"/>
                    <a:pt x="49840" y="6013"/>
                    <a:pt x="49828" y="6716"/>
                  </a:cubicBezTo>
                  <a:lnTo>
                    <a:pt x="48769" y="8466"/>
                  </a:lnTo>
                  <a:lnTo>
                    <a:pt x="48888" y="8550"/>
                  </a:lnTo>
                  <a:lnTo>
                    <a:pt x="47864" y="10014"/>
                  </a:lnTo>
                  <a:lnTo>
                    <a:pt x="47352" y="9704"/>
                  </a:lnTo>
                  <a:lnTo>
                    <a:pt x="46888" y="10478"/>
                  </a:lnTo>
                  <a:cubicBezTo>
                    <a:pt x="45804" y="10181"/>
                    <a:pt x="44506" y="9954"/>
                    <a:pt x="43411" y="9776"/>
                  </a:cubicBezTo>
                  <a:lnTo>
                    <a:pt x="46292" y="4025"/>
                  </a:lnTo>
                  <a:lnTo>
                    <a:pt x="38482" y="7657"/>
                  </a:lnTo>
                  <a:lnTo>
                    <a:pt x="37589" y="394"/>
                  </a:lnTo>
                  <a:lnTo>
                    <a:pt x="32457" y="5549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11880650" y="3156175"/>
              <a:ext cx="1328750" cy="1577000"/>
            </a:xfrm>
            <a:custGeom>
              <a:avLst/>
              <a:gdLst/>
              <a:ahLst/>
              <a:cxnLst/>
              <a:rect l="l" t="t" r="r" b="b"/>
              <a:pathLst>
                <a:path w="53150" h="63080" extrusionOk="0">
                  <a:moveTo>
                    <a:pt x="1867" y="1345"/>
                  </a:moveTo>
                  <a:cubicBezTo>
                    <a:pt x="2174" y="1345"/>
                    <a:pt x="2467" y="1500"/>
                    <a:pt x="2631" y="1774"/>
                  </a:cubicBezTo>
                  <a:cubicBezTo>
                    <a:pt x="2643" y="1786"/>
                    <a:pt x="2643" y="1798"/>
                    <a:pt x="2643" y="1810"/>
                  </a:cubicBezTo>
                  <a:cubicBezTo>
                    <a:pt x="2491" y="1597"/>
                    <a:pt x="2241" y="1476"/>
                    <a:pt x="1987" y="1476"/>
                  </a:cubicBezTo>
                  <a:cubicBezTo>
                    <a:pt x="1844" y="1476"/>
                    <a:pt x="1700" y="1514"/>
                    <a:pt x="1572" y="1596"/>
                  </a:cubicBezTo>
                  <a:cubicBezTo>
                    <a:pt x="1191" y="1810"/>
                    <a:pt x="1072" y="2322"/>
                    <a:pt x="1310" y="2691"/>
                  </a:cubicBezTo>
                  <a:cubicBezTo>
                    <a:pt x="1464" y="2943"/>
                    <a:pt x="1724" y="3079"/>
                    <a:pt x="1995" y="3079"/>
                  </a:cubicBezTo>
                  <a:cubicBezTo>
                    <a:pt x="2110" y="3079"/>
                    <a:pt x="2228" y="3054"/>
                    <a:pt x="2340" y="3003"/>
                  </a:cubicBezTo>
                  <a:lnTo>
                    <a:pt x="2340" y="3003"/>
                  </a:lnTo>
                  <a:cubicBezTo>
                    <a:pt x="2333" y="3007"/>
                    <a:pt x="2328" y="3013"/>
                    <a:pt x="2322" y="3025"/>
                  </a:cubicBezTo>
                  <a:cubicBezTo>
                    <a:pt x="2177" y="3109"/>
                    <a:pt x="2018" y="3149"/>
                    <a:pt x="1861" y="3149"/>
                  </a:cubicBezTo>
                  <a:cubicBezTo>
                    <a:pt x="1551" y="3149"/>
                    <a:pt x="1249" y="2995"/>
                    <a:pt x="1084" y="2727"/>
                  </a:cubicBezTo>
                  <a:cubicBezTo>
                    <a:pt x="845" y="2286"/>
                    <a:pt x="976" y="1727"/>
                    <a:pt x="1393" y="1477"/>
                  </a:cubicBezTo>
                  <a:cubicBezTo>
                    <a:pt x="1544" y="1387"/>
                    <a:pt x="1707" y="1345"/>
                    <a:pt x="1867" y="1345"/>
                  </a:cubicBezTo>
                  <a:close/>
                  <a:moveTo>
                    <a:pt x="51310" y="1349"/>
                  </a:moveTo>
                  <a:cubicBezTo>
                    <a:pt x="51472" y="1349"/>
                    <a:pt x="51636" y="1394"/>
                    <a:pt x="51780" y="1489"/>
                  </a:cubicBezTo>
                  <a:cubicBezTo>
                    <a:pt x="52209" y="1739"/>
                    <a:pt x="52340" y="2310"/>
                    <a:pt x="52078" y="2727"/>
                  </a:cubicBezTo>
                  <a:cubicBezTo>
                    <a:pt x="51907" y="3006"/>
                    <a:pt x="51610" y="3159"/>
                    <a:pt x="51308" y="3159"/>
                  </a:cubicBezTo>
                  <a:cubicBezTo>
                    <a:pt x="51147" y="3159"/>
                    <a:pt x="50985" y="3116"/>
                    <a:pt x="50840" y="3025"/>
                  </a:cubicBezTo>
                  <a:cubicBezTo>
                    <a:pt x="50828" y="3001"/>
                    <a:pt x="50804" y="3001"/>
                    <a:pt x="50792" y="2989"/>
                  </a:cubicBezTo>
                  <a:lnTo>
                    <a:pt x="50792" y="2989"/>
                  </a:lnTo>
                  <a:cubicBezTo>
                    <a:pt x="50909" y="3049"/>
                    <a:pt x="51036" y="3079"/>
                    <a:pt x="51162" y="3079"/>
                  </a:cubicBezTo>
                  <a:cubicBezTo>
                    <a:pt x="51432" y="3079"/>
                    <a:pt x="51697" y="2943"/>
                    <a:pt x="51852" y="2691"/>
                  </a:cubicBezTo>
                  <a:cubicBezTo>
                    <a:pt x="52066" y="2322"/>
                    <a:pt x="51947" y="1810"/>
                    <a:pt x="51578" y="1596"/>
                  </a:cubicBezTo>
                  <a:cubicBezTo>
                    <a:pt x="51445" y="1514"/>
                    <a:pt x="51300" y="1476"/>
                    <a:pt x="51157" y="1476"/>
                  </a:cubicBezTo>
                  <a:cubicBezTo>
                    <a:pt x="50948" y="1476"/>
                    <a:pt x="50745" y="1558"/>
                    <a:pt x="50595" y="1707"/>
                  </a:cubicBezTo>
                  <a:lnTo>
                    <a:pt x="50595" y="1707"/>
                  </a:lnTo>
                  <a:cubicBezTo>
                    <a:pt x="50765" y="1477"/>
                    <a:pt x="51036" y="1349"/>
                    <a:pt x="51310" y="1349"/>
                  </a:cubicBezTo>
                  <a:close/>
                  <a:moveTo>
                    <a:pt x="26801" y="8085"/>
                  </a:moveTo>
                  <a:cubicBezTo>
                    <a:pt x="27408" y="8085"/>
                    <a:pt x="27908" y="8573"/>
                    <a:pt x="27908" y="9180"/>
                  </a:cubicBezTo>
                  <a:cubicBezTo>
                    <a:pt x="27908" y="9787"/>
                    <a:pt x="27408" y="10287"/>
                    <a:pt x="26801" y="10287"/>
                  </a:cubicBezTo>
                  <a:cubicBezTo>
                    <a:pt x="26194" y="10287"/>
                    <a:pt x="25706" y="9787"/>
                    <a:pt x="25706" y="9180"/>
                  </a:cubicBezTo>
                  <a:cubicBezTo>
                    <a:pt x="25682" y="8585"/>
                    <a:pt x="26182" y="8085"/>
                    <a:pt x="26801" y="8085"/>
                  </a:cubicBezTo>
                  <a:close/>
                  <a:moveTo>
                    <a:pt x="23777" y="8751"/>
                  </a:moveTo>
                  <a:cubicBezTo>
                    <a:pt x="24217" y="8751"/>
                    <a:pt x="24551" y="9097"/>
                    <a:pt x="24551" y="9525"/>
                  </a:cubicBezTo>
                  <a:cubicBezTo>
                    <a:pt x="24551" y="9954"/>
                    <a:pt x="24217" y="10299"/>
                    <a:pt x="23777" y="10299"/>
                  </a:cubicBezTo>
                  <a:cubicBezTo>
                    <a:pt x="23348" y="10299"/>
                    <a:pt x="23003" y="9954"/>
                    <a:pt x="23003" y="9525"/>
                  </a:cubicBezTo>
                  <a:cubicBezTo>
                    <a:pt x="23003" y="9097"/>
                    <a:pt x="23360" y="8751"/>
                    <a:pt x="23777" y="8751"/>
                  </a:cubicBezTo>
                  <a:close/>
                  <a:moveTo>
                    <a:pt x="29813" y="8751"/>
                  </a:moveTo>
                  <a:cubicBezTo>
                    <a:pt x="30242" y="8751"/>
                    <a:pt x="30587" y="9097"/>
                    <a:pt x="30587" y="9525"/>
                  </a:cubicBezTo>
                  <a:cubicBezTo>
                    <a:pt x="30587" y="9954"/>
                    <a:pt x="30242" y="10299"/>
                    <a:pt x="29813" y="10299"/>
                  </a:cubicBezTo>
                  <a:cubicBezTo>
                    <a:pt x="29373" y="10299"/>
                    <a:pt x="29039" y="9954"/>
                    <a:pt x="29039" y="9525"/>
                  </a:cubicBezTo>
                  <a:cubicBezTo>
                    <a:pt x="29039" y="9097"/>
                    <a:pt x="29373" y="8751"/>
                    <a:pt x="29813" y="8751"/>
                  </a:cubicBezTo>
                  <a:close/>
                  <a:moveTo>
                    <a:pt x="26801" y="0"/>
                  </a:moveTo>
                  <a:lnTo>
                    <a:pt x="24848" y="3417"/>
                  </a:lnTo>
                  <a:cubicBezTo>
                    <a:pt x="24848" y="3417"/>
                    <a:pt x="24857" y="3417"/>
                    <a:pt x="24873" y="3417"/>
                  </a:cubicBezTo>
                  <a:cubicBezTo>
                    <a:pt x="25080" y="3417"/>
                    <a:pt x="26513" y="3499"/>
                    <a:pt x="26182" y="5787"/>
                  </a:cubicBezTo>
                  <a:cubicBezTo>
                    <a:pt x="26008" y="6994"/>
                    <a:pt x="25245" y="7502"/>
                    <a:pt x="24447" y="7502"/>
                  </a:cubicBezTo>
                  <a:cubicBezTo>
                    <a:pt x="23608" y="7502"/>
                    <a:pt x="22730" y="6940"/>
                    <a:pt x="22455" y="6037"/>
                  </a:cubicBezTo>
                  <a:cubicBezTo>
                    <a:pt x="21919" y="4275"/>
                    <a:pt x="23170" y="3715"/>
                    <a:pt x="23170" y="3715"/>
                  </a:cubicBezTo>
                  <a:lnTo>
                    <a:pt x="20169" y="703"/>
                  </a:lnTo>
                  <a:lnTo>
                    <a:pt x="19633" y="5025"/>
                  </a:lnTo>
                  <a:cubicBezTo>
                    <a:pt x="19633" y="5025"/>
                    <a:pt x="19762" y="4966"/>
                    <a:pt x="19973" y="4966"/>
                  </a:cubicBezTo>
                  <a:cubicBezTo>
                    <a:pt x="20361" y="4966"/>
                    <a:pt x="21028" y="5167"/>
                    <a:pt x="21669" y="6311"/>
                  </a:cubicBezTo>
                  <a:cubicBezTo>
                    <a:pt x="22399" y="7653"/>
                    <a:pt x="20907" y="9172"/>
                    <a:pt x="19523" y="9172"/>
                  </a:cubicBezTo>
                  <a:cubicBezTo>
                    <a:pt x="19079" y="9172"/>
                    <a:pt x="18645" y="9015"/>
                    <a:pt x="18300" y="8644"/>
                  </a:cubicBezTo>
                  <a:cubicBezTo>
                    <a:pt x="16895" y="7132"/>
                    <a:pt x="18038" y="5775"/>
                    <a:pt x="18038" y="5775"/>
                  </a:cubicBezTo>
                  <a:lnTo>
                    <a:pt x="14669" y="4215"/>
                  </a:lnTo>
                  <a:lnTo>
                    <a:pt x="18443" y="11692"/>
                  </a:lnTo>
                  <a:cubicBezTo>
                    <a:pt x="21277" y="11418"/>
                    <a:pt x="24229" y="10859"/>
                    <a:pt x="26801" y="10859"/>
                  </a:cubicBezTo>
                  <a:cubicBezTo>
                    <a:pt x="29361" y="10859"/>
                    <a:pt x="32314" y="11418"/>
                    <a:pt x="35159" y="11716"/>
                  </a:cubicBezTo>
                  <a:lnTo>
                    <a:pt x="38934" y="4227"/>
                  </a:lnTo>
                  <a:lnTo>
                    <a:pt x="35564" y="5787"/>
                  </a:lnTo>
                  <a:cubicBezTo>
                    <a:pt x="35564" y="5787"/>
                    <a:pt x="36719" y="7144"/>
                    <a:pt x="35302" y="8656"/>
                  </a:cubicBezTo>
                  <a:cubicBezTo>
                    <a:pt x="34972" y="9012"/>
                    <a:pt x="34567" y="9163"/>
                    <a:pt x="34152" y="9163"/>
                  </a:cubicBezTo>
                  <a:cubicBezTo>
                    <a:pt x="32790" y="9163"/>
                    <a:pt x="31327" y="7534"/>
                    <a:pt x="32076" y="6192"/>
                  </a:cubicBezTo>
                  <a:cubicBezTo>
                    <a:pt x="32648" y="5139"/>
                    <a:pt x="33212" y="4925"/>
                    <a:pt x="33576" y="4925"/>
                  </a:cubicBezTo>
                  <a:cubicBezTo>
                    <a:pt x="33825" y="4925"/>
                    <a:pt x="33981" y="5025"/>
                    <a:pt x="33981" y="5025"/>
                  </a:cubicBezTo>
                  <a:lnTo>
                    <a:pt x="33445" y="703"/>
                  </a:lnTo>
                  <a:lnTo>
                    <a:pt x="30432" y="3715"/>
                  </a:lnTo>
                  <a:cubicBezTo>
                    <a:pt x="30432" y="3715"/>
                    <a:pt x="31718" y="4013"/>
                    <a:pt x="31194" y="5787"/>
                  </a:cubicBezTo>
                  <a:cubicBezTo>
                    <a:pt x="30905" y="6746"/>
                    <a:pt x="29906" y="7392"/>
                    <a:pt x="28992" y="7392"/>
                  </a:cubicBezTo>
                  <a:cubicBezTo>
                    <a:pt x="28216" y="7392"/>
                    <a:pt x="27501" y="6925"/>
                    <a:pt x="27337" y="5787"/>
                  </a:cubicBezTo>
                  <a:cubicBezTo>
                    <a:pt x="27005" y="3499"/>
                    <a:pt x="28510" y="3417"/>
                    <a:pt x="28728" y="3417"/>
                  </a:cubicBezTo>
                  <a:cubicBezTo>
                    <a:pt x="28745" y="3417"/>
                    <a:pt x="28754" y="3417"/>
                    <a:pt x="28754" y="3417"/>
                  </a:cubicBezTo>
                  <a:lnTo>
                    <a:pt x="26801" y="0"/>
                  </a:lnTo>
                  <a:close/>
                  <a:moveTo>
                    <a:pt x="46030" y="10145"/>
                  </a:moveTo>
                  <a:lnTo>
                    <a:pt x="46613" y="10502"/>
                  </a:lnTo>
                  <a:lnTo>
                    <a:pt x="43410" y="15788"/>
                  </a:lnTo>
                  <a:cubicBezTo>
                    <a:pt x="43208" y="15717"/>
                    <a:pt x="42982" y="15645"/>
                    <a:pt x="42755" y="15562"/>
                  </a:cubicBezTo>
                  <a:lnTo>
                    <a:pt x="46030" y="10145"/>
                  </a:lnTo>
                  <a:close/>
                  <a:moveTo>
                    <a:pt x="7156" y="10145"/>
                  </a:moveTo>
                  <a:lnTo>
                    <a:pt x="10501" y="15669"/>
                  </a:lnTo>
                  <a:cubicBezTo>
                    <a:pt x="10287" y="15740"/>
                    <a:pt x="10061" y="15824"/>
                    <a:pt x="9847" y="15895"/>
                  </a:cubicBezTo>
                  <a:lnTo>
                    <a:pt x="6572" y="10490"/>
                  </a:lnTo>
                  <a:lnTo>
                    <a:pt x="7156" y="10145"/>
                  </a:lnTo>
                  <a:close/>
                  <a:moveTo>
                    <a:pt x="27194" y="20824"/>
                  </a:moveTo>
                  <a:lnTo>
                    <a:pt x="27194" y="20824"/>
                  </a:lnTo>
                  <a:cubicBezTo>
                    <a:pt x="27051" y="23229"/>
                    <a:pt x="27289" y="24182"/>
                    <a:pt x="27194" y="25742"/>
                  </a:cubicBezTo>
                  <a:cubicBezTo>
                    <a:pt x="27087" y="27313"/>
                    <a:pt x="27075" y="29016"/>
                    <a:pt x="28111" y="30195"/>
                  </a:cubicBezTo>
                  <a:cubicBezTo>
                    <a:pt x="29123" y="31361"/>
                    <a:pt x="30778" y="31421"/>
                    <a:pt x="32314" y="31492"/>
                  </a:cubicBezTo>
                  <a:cubicBezTo>
                    <a:pt x="33838" y="31564"/>
                    <a:pt x="35445" y="31683"/>
                    <a:pt x="37029" y="31683"/>
                  </a:cubicBezTo>
                  <a:cubicBezTo>
                    <a:pt x="37029" y="29111"/>
                    <a:pt x="35600" y="26694"/>
                    <a:pt x="33707" y="24944"/>
                  </a:cubicBezTo>
                  <a:cubicBezTo>
                    <a:pt x="31814" y="23182"/>
                    <a:pt x="29480" y="21991"/>
                    <a:pt x="27194" y="20824"/>
                  </a:cubicBezTo>
                  <a:close/>
                  <a:moveTo>
                    <a:pt x="18145" y="34136"/>
                  </a:moveTo>
                  <a:cubicBezTo>
                    <a:pt x="18979" y="34362"/>
                    <a:pt x="19776" y="34600"/>
                    <a:pt x="20526" y="34838"/>
                  </a:cubicBezTo>
                  <a:lnTo>
                    <a:pt x="20526" y="34136"/>
                  </a:lnTo>
                  <a:close/>
                  <a:moveTo>
                    <a:pt x="33064" y="34136"/>
                  </a:moveTo>
                  <a:lnTo>
                    <a:pt x="33064" y="34838"/>
                  </a:lnTo>
                  <a:cubicBezTo>
                    <a:pt x="33814" y="34600"/>
                    <a:pt x="34612" y="34362"/>
                    <a:pt x="35445" y="34136"/>
                  </a:cubicBezTo>
                  <a:close/>
                  <a:moveTo>
                    <a:pt x="21027" y="34136"/>
                  </a:moveTo>
                  <a:lnTo>
                    <a:pt x="21027" y="35005"/>
                  </a:lnTo>
                  <a:cubicBezTo>
                    <a:pt x="21550" y="35171"/>
                    <a:pt x="22050" y="35350"/>
                    <a:pt x="22527" y="35505"/>
                  </a:cubicBezTo>
                  <a:lnTo>
                    <a:pt x="22527" y="34136"/>
                  </a:lnTo>
                  <a:close/>
                  <a:moveTo>
                    <a:pt x="31075" y="34136"/>
                  </a:moveTo>
                  <a:lnTo>
                    <a:pt x="31075" y="35505"/>
                  </a:lnTo>
                  <a:cubicBezTo>
                    <a:pt x="31552" y="35350"/>
                    <a:pt x="32040" y="35183"/>
                    <a:pt x="32576" y="35005"/>
                  </a:cubicBezTo>
                  <a:lnTo>
                    <a:pt x="32576" y="34136"/>
                  </a:lnTo>
                  <a:close/>
                  <a:moveTo>
                    <a:pt x="23039" y="34136"/>
                  </a:moveTo>
                  <a:lnTo>
                    <a:pt x="23039" y="35683"/>
                  </a:lnTo>
                  <a:cubicBezTo>
                    <a:pt x="23586" y="35898"/>
                    <a:pt x="24098" y="36076"/>
                    <a:pt x="24539" y="36255"/>
                  </a:cubicBezTo>
                  <a:lnTo>
                    <a:pt x="24539" y="34136"/>
                  </a:lnTo>
                  <a:close/>
                  <a:moveTo>
                    <a:pt x="29063" y="34136"/>
                  </a:moveTo>
                  <a:lnTo>
                    <a:pt x="29063" y="36255"/>
                  </a:lnTo>
                  <a:cubicBezTo>
                    <a:pt x="29516" y="36076"/>
                    <a:pt x="30016" y="35886"/>
                    <a:pt x="30563" y="35683"/>
                  </a:cubicBezTo>
                  <a:lnTo>
                    <a:pt x="30563" y="34136"/>
                  </a:lnTo>
                  <a:close/>
                  <a:moveTo>
                    <a:pt x="27051" y="34124"/>
                  </a:moveTo>
                  <a:lnTo>
                    <a:pt x="27051" y="37076"/>
                  </a:lnTo>
                  <a:cubicBezTo>
                    <a:pt x="27337" y="36957"/>
                    <a:pt x="27861" y="36731"/>
                    <a:pt x="28563" y="36445"/>
                  </a:cubicBezTo>
                  <a:lnTo>
                    <a:pt x="28563" y="34124"/>
                  </a:lnTo>
                  <a:close/>
                  <a:moveTo>
                    <a:pt x="25051" y="34159"/>
                  </a:moveTo>
                  <a:lnTo>
                    <a:pt x="25051" y="36457"/>
                  </a:lnTo>
                  <a:cubicBezTo>
                    <a:pt x="25741" y="36743"/>
                    <a:pt x="26265" y="36969"/>
                    <a:pt x="26551" y="37088"/>
                  </a:cubicBezTo>
                  <a:lnTo>
                    <a:pt x="26551" y="34159"/>
                  </a:lnTo>
                  <a:close/>
                  <a:moveTo>
                    <a:pt x="38291" y="33040"/>
                  </a:moveTo>
                  <a:lnTo>
                    <a:pt x="38291" y="33040"/>
                  </a:lnTo>
                  <a:cubicBezTo>
                    <a:pt x="35826" y="34767"/>
                    <a:pt x="33099" y="36100"/>
                    <a:pt x="30230" y="36981"/>
                  </a:cubicBezTo>
                  <a:cubicBezTo>
                    <a:pt x="28658" y="37457"/>
                    <a:pt x="27611" y="38898"/>
                    <a:pt x="27646" y="40553"/>
                  </a:cubicBezTo>
                  <a:cubicBezTo>
                    <a:pt x="27682" y="42529"/>
                    <a:pt x="27706" y="44613"/>
                    <a:pt x="27754" y="46387"/>
                  </a:cubicBezTo>
                  <a:cubicBezTo>
                    <a:pt x="30861" y="45947"/>
                    <a:pt x="33790" y="44244"/>
                    <a:pt x="35719" y="41756"/>
                  </a:cubicBezTo>
                  <a:cubicBezTo>
                    <a:pt x="37636" y="39255"/>
                    <a:pt x="38660" y="36160"/>
                    <a:pt x="38291" y="33040"/>
                  </a:cubicBezTo>
                  <a:close/>
                  <a:moveTo>
                    <a:pt x="33802" y="46839"/>
                  </a:moveTo>
                  <a:cubicBezTo>
                    <a:pt x="33540" y="47101"/>
                    <a:pt x="33278" y="47351"/>
                    <a:pt x="32992" y="47590"/>
                  </a:cubicBezTo>
                  <a:cubicBezTo>
                    <a:pt x="33469" y="48244"/>
                    <a:pt x="33957" y="48899"/>
                    <a:pt x="34492" y="49518"/>
                  </a:cubicBezTo>
                  <a:cubicBezTo>
                    <a:pt x="34790" y="49280"/>
                    <a:pt x="35076" y="49018"/>
                    <a:pt x="35314" y="48768"/>
                  </a:cubicBezTo>
                  <a:cubicBezTo>
                    <a:pt x="34838" y="48102"/>
                    <a:pt x="34254" y="47506"/>
                    <a:pt x="33802" y="46839"/>
                  </a:cubicBezTo>
                  <a:close/>
                  <a:moveTo>
                    <a:pt x="31552" y="48709"/>
                  </a:moveTo>
                  <a:cubicBezTo>
                    <a:pt x="30349" y="49518"/>
                    <a:pt x="29039" y="50138"/>
                    <a:pt x="27634" y="50542"/>
                  </a:cubicBezTo>
                  <a:cubicBezTo>
                    <a:pt x="27932" y="51138"/>
                    <a:pt x="28123" y="51971"/>
                    <a:pt x="28420" y="52566"/>
                  </a:cubicBezTo>
                  <a:cubicBezTo>
                    <a:pt x="29873" y="52221"/>
                    <a:pt x="31528" y="51507"/>
                    <a:pt x="32992" y="50602"/>
                  </a:cubicBezTo>
                  <a:cubicBezTo>
                    <a:pt x="32492" y="49995"/>
                    <a:pt x="32016" y="49352"/>
                    <a:pt x="31552" y="48709"/>
                  </a:cubicBezTo>
                  <a:close/>
                  <a:moveTo>
                    <a:pt x="26801" y="19789"/>
                  </a:moveTo>
                  <a:cubicBezTo>
                    <a:pt x="31147" y="22158"/>
                    <a:pt x="37564" y="25539"/>
                    <a:pt x="38064" y="32100"/>
                  </a:cubicBezTo>
                  <a:lnTo>
                    <a:pt x="39112" y="32100"/>
                  </a:lnTo>
                  <a:cubicBezTo>
                    <a:pt x="39112" y="35957"/>
                    <a:pt x="38172" y="38827"/>
                    <a:pt x="36802" y="40958"/>
                  </a:cubicBezTo>
                  <a:cubicBezTo>
                    <a:pt x="36076" y="42922"/>
                    <a:pt x="35088" y="44434"/>
                    <a:pt x="34040" y="45613"/>
                  </a:cubicBezTo>
                  <a:lnTo>
                    <a:pt x="35993" y="48506"/>
                  </a:lnTo>
                  <a:cubicBezTo>
                    <a:pt x="35993" y="48506"/>
                    <a:pt x="32754" y="53174"/>
                    <a:pt x="26789" y="53174"/>
                  </a:cubicBezTo>
                  <a:cubicBezTo>
                    <a:pt x="20836" y="53174"/>
                    <a:pt x="17574" y="48506"/>
                    <a:pt x="17574" y="48506"/>
                  </a:cubicBezTo>
                  <a:lnTo>
                    <a:pt x="19538" y="45613"/>
                  </a:lnTo>
                  <a:cubicBezTo>
                    <a:pt x="18479" y="44434"/>
                    <a:pt x="17502" y="42922"/>
                    <a:pt x="16764" y="40958"/>
                  </a:cubicBezTo>
                  <a:cubicBezTo>
                    <a:pt x="15419" y="38815"/>
                    <a:pt x="14466" y="35957"/>
                    <a:pt x="14466" y="32100"/>
                  </a:cubicBezTo>
                  <a:lnTo>
                    <a:pt x="15502" y="32100"/>
                  </a:lnTo>
                  <a:cubicBezTo>
                    <a:pt x="16026" y="25527"/>
                    <a:pt x="22455" y="22146"/>
                    <a:pt x="26801" y="19789"/>
                  </a:cubicBezTo>
                  <a:close/>
                  <a:moveTo>
                    <a:pt x="26801" y="15645"/>
                  </a:moveTo>
                  <a:cubicBezTo>
                    <a:pt x="18264" y="15645"/>
                    <a:pt x="10382" y="18538"/>
                    <a:pt x="7025" y="19967"/>
                  </a:cubicBezTo>
                  <a:cubicBezTo>
                    <a:pt x="7263" y="43506"/>
                    <a:pt x="11371" y="49649"/>
                    <a:pt x="26801" y="59520"/>
                  </a:cubicBezTo>
                  <a:cubicBezTo>
                    <a:pt x="42220" y="49649"/>
                    <a:pt x="46339" y="43506"/>
                    <a:pt x="46577" y="19967"/>
                  </a:cubicBezTo>
                  <a:cubicBezTo>
                    <a:pt x="43220" y="18538"/>
                    <a:pt x="35350" y="15645"/>
                    <a:pt x="26801" y="15645"/>
                  </a:cubicBezTo>
                  <a:close/>
                  <a:moveTo>
                    <a:pt x="26801" y="14550"/>
                  </a:moveTo>
                  <a:cubicBezTo>
                    <a:pt x="36421" y="14550"/>
                    <a:pt x="45030" y="18110"/>
                    <a:pt x="47804" y="19372"/>
                  </a:cubicBezTo>
                  <a:cubicBezTo>
                    <a:pt x="47685" y="44196"/>
                    <a:pt x="43327" y="50626"/>
                    <a:pt x="26801" y="61067"/>
                  </a:cubicBezTo>
                  <a:cubicBezTo>
                    <a:pt x="10287" y="50649"/>
                    <a:pt x="5917" y="44196"/>
                    <a:pt x="5798" y="19372"/>
                  </a:cubicBezTo>
                  <a:cubicBezTo>
                    <a:pt x="8573" y="18098"/>
                    <a:pt x="17193" y="14550"/>
                    <a:pt x="26801" y="14550"/>
                  </a:cubicBezTo>
                  <a:close/>
                  <a:moveTo>
                    <a:pt x="1941" y="549"/>
                  </a:moveTo>
                  <a:cubicBezTo>
                    <a:pt x="1640" y="549"/>
                    <a:pt x="1335" y="630"/>
                    <a:pt x="1060" y="798"/>
                  </a:cubicBezTo>
                  <a:cubicBezTo>
                    <a:pt x="250" y="1286"/>
                    <a:pt x="0" y="2322"/>
                    <a:pt x="488" y="3120"/>
                  </a:cubicBezTo>
                  <a:cubicBezTo>
                    <a:pt x="762" y="3560"/>
                    <a:pt x="1179" y="3822"/>
                    <a:pt x="1607" y="3918"/>
                  </a:cubicBezTo>
                  <a:lnTo>
                    <a:pt x="1893" y="4394"/>
                  </a:lnTo>
                  <a:lnTo>
                    <a:pt x="2131" y="4239"/>
                  </a:lnTo>
                  <a:lnTo>
                    <a:pt x="5025" y="9787"/>
                  </a:lnTo>
                  <a:lnTo>
                    <a:pt x="4632" y="10025"/>
                  </a:lnTo>
                  <a:lnTo>
                    <a:pt x="4905" y="10490"/>
                  </a:lnTo>
                  <a:cubicBezTo>
                    <a:pt x="4822" y="10549"/>
                    <a:pt x="4727" y="10597"/>
                    <a:pt x="4655" y="10656"/>
                  </a:cubicBezTo>
                  <a:cubicBezTo>
                    <a:pt x="3798" y="11180"/>
                    <a:pt x="1572" y="14181"/>
                    <a:pt x="1572" y="14181"/>
                  </a:cubicBezTo>
                  <a:lnTo>
                    <a:pt x="3000" y="14967"/>
                  </a:lnTo>
                  <a:cubicBezTo>
                    <a:pt x="3002" y="14973"/>
                    <a:pt x="3005" y="14976"/>
                    <a:pt x="3009" y="14976"/>
                  </a:cubicBezTo>
                  <a:cubicBezTo>
                    <a:pt x="3110" y="14976"/>
                    <a:pt x="3863" y="13084"/>
                    <a:pt x="4870" y="12192"/>
                  </a:cubicBezTo>
                  <a:cubicBezTo>
                    <a:pt x="5084" y="11978"/>
                    <a:pt x="5346" y="11788"/>
                    <a:pt x="5584" y="11609"/>
                  </a:cubicBezTo>
                  <a:lnTo>
                    <a:pt x="8477" y="16383"/>
                  </a:lnTo>
                  <a:cubicBezTo>
                    <a:pt x="5715" y="17431"/>
                    <a:pt x="4060" y="18288"/>
                    <a:pt x="4060" y="18288"/>
                  </a:cubicBezTo>
                  <a:cubicBezTo>
                    <a:pt x="4060" y="44518"/>
                    <a:pt x="8215" y="51507"/>
                    <a:pt x="26789" y="63080"/>
                  </a:cubicBezTo>
                  <a:cubicBezTo>
                    <a:pt x="45363" y="51507"/>
                    <a:pt x="49518" y="44518"/>
                    <a:pt x="49518" y="18288"/>
                  </a:cubicBezTo>
                  <a:cubicBezTo>
                    <a:pt x="49518" y="18288"/>
                    <a:pt x="47732" y="17348"/>
                    <a:pt x="44768" y="16264"/>
                  </a:cubicBezTo>
                  <a:lnTo>
                    <a:pt x="47589" y="11609"/>
                  </a:lnTo>
                  <a:cubicBezTo>
                    <a:pt x="47827" y="11788"/>
                    <a:pt x="48089" y="11978"/>
                    <a:pt x="48304" y="12180"/>
                  </a:cubicBezTo>
                  <a:cubicBezTo>
                    <a:pt x="49310" y="13095"/>
                    <a:pt x="50075" y="14976"/>
                    <a:pt x="50165" y="14976"/>
                  </a:cubicBezTo>
                  <a:cubicBezTo>
                    <a:pt x="50169" y="14976"/>
                    <a:pt x="50172" y="14973"/>
                    <a:pt x="50173" y="14967"/>
                  </a:cubicBezTo>
                  <a:lnTo>
                    <a:pt x="51602" y="14181"/>
                  </a:lnTo>
                  <a:cubicBezTo>
                    <a:pt x="51602" y="14181"/>
                    <a:pt x="49375" y="11180"/>
                    <a:pt x="48518" y="10656"/>
                  </a:cubicBezTo>
                  <a:cubicBezTo>
                    <a:pt x="48423" y="10597"/>
                    <a:pt x="48339" y="10549"/>
                    <a:pt x="48268" y="10490"/>
                  </a:cubicBezTo>
                  <a:lnTo>
                    <a:pt x="48542" y="10025"/>
                  </a:lnTo>
                  <a:lnTo>
                    <a:pt x="48149" y="9787"/>
                  </a:lnTo>
                  <a:lnTo>
                    <a:pt x="51042" y="4239"/>
                  </a:lnTo>
                  <a:lnTo>
                    <a:pt x="51280" y="4382"/>
                  </a:lnTo>
                  <a:lnTo>
                    <a:pt x="51566" y="3906"/>
                  </a:lnTo>
                  <a:cubicBezTo>
                    <a:pt x="52019" y="3822"/>
                    <a:pt x="52411" y="3548"/>
                    <a:pt x="52673" y="3132"/>
                  </a:cubicBezTo>
                  <a:cubicBezTo>
                    <a:pt x="53150" y="2334"/>
                    <a:pt x="52888" y="1310"/>
                    <a:pt x="52102" y="810"/>
                  </a:cubicBezTo>
                  <a:cubicBezTo>
                    <a:pt x="51835" y="644"/>
                    <a:pt x="51539" y="567"/>
                    <a:pt x="51244" y="567"/>
                  </a:cubicBezTo>
                  <a:cubicBezTo>
                    <a:pt x="50670" y="567"/>
                    <a:pt x="50103" y="862"/>
                    <a:pt x="49780" y="1382"/>
                  </a:cubicBezTo>
                  <a:cubicBezTo>
                    <a:pt x="49530" y="1798"/>
                    <a:pt x="49482" y="2274"/>
                    <a:pt x="49602" y="2715"/>
                  </a:cubicBezTo>
                  <a:lnTo>
                    <a:pt x="49316" y="3191"/>
                  </a:lnTo>
                  <a:lnTo>
                    <a:pt x="49554" y="3346"/>
                  </a:lnTo>
                  <a:lnTo>
                    <a:pt x="45982" y="8490"/>
                  </a:lnTo>
                  <a:lnTo>
                    <a:pt x="45589" y="8251"/>
                  </a:lnTo>
                  <a:lnTo>
                    <a:pt x="45303" y="8716"/>
                  </a:lnTo>
                  <a:cubicBezTo>
                    <a:pt x="45208" y="8656"/>
                    <a:pt x="45125" y="8609"/>
                    <a:pt x="45053" y="8549"/>
                  </a:cubicBezTo>
                  <a:cubicBezTo>
                    <a:pt x="44184" y="8037"/>
                    <a:pt x="40493" y="7454"/>
                    <a:pt x="40493" y="7454"/>
                  </a:cubicBezTo>
                  <a:lnTo>
                    <a:pt x="40446" y="9085"/>
                  </a:lnTo>
                  <a:cubicBezTo>
                    <a:pt x="40409" y="9118"/>
                    <a:pt x="40588" y="9119"/>
                    <a:pt x="40893" y="9119"/>
                  </a:cubicBezTo>
                  <a:cubicBezTo>
                    <a:pt x="40916" y="9119"/>
                    <a:pt x="40939" y="9119"/>
                    <a:pt x="40963" y="9119"/>
                  </a:cubicBezTo>
                  <a:cubicBezTo>
                    <a:pt x="41657" y="9119"/>
                    <a:pt x="42898" y="9125"/>
                    <a:pt x="43779" y="9442"/>
                  </a:cubicBezTo>
                  <a:cubicBezTo>
                    <a:pt x="44065" y="9549"/>
                    <a:pt x="44363" y="9680"/>
                    <a:pt x="44637" y="9799"/>
                  </a:cubicBezTo>
                  <a:lnTo>
                    <a:pt x="41398" y="15133"/>
                  </a:lnTo>
                  <a:cubicBezTo>
                    <a:pt x="37398" y="13907"/>
                    <a:pt x="32266" y="12812"/>
                    <a:pt x="26777" y="12812"/>
                  </a:cubicBezTo>
                  <a:cubicBezTo>
                    <a:pt x="21134" y="12812"/>
                    <a:pt x="15847" y="13966"/>
                    <a:pt x="11811" y="15217"/>
                  </a:cubicBezTo>
                  <a:lnTo>
                    <a:pt x="8525" y="9787"/>
                  </a:lnTo>
                  <a:cubicBezTo>
                    <a:pt x="8799" y="9656"/>
                    <a:pt x="9096" y="9537"/>
                    <a:pt x="9370" y="9430"/>
                  </a:cubicBezTo>
                  <a:cubicBezTo>
                    <a:pt x="10192" y="9129"/>
                    <a:pt x="11311" y="9104"/>
                    <a:pt x="12022" y="9104"/>
                  </a:cubicBezTo>
                  <a:cubicBezTo>
                    <a:pt x="12165" y="9104"/>
                    <a:pt x="12291" y="9105"/>
                    <a:pt x="12395" y="9105"/>
                  </a:cubicBezTo>
                  <a:cubicBezTo>
                    <a:pt x="12614" y="9105"/>
                    <a:pt x="12735" y="9101"/>
                    <a:pt x="12704" y="9073"/>
                  </a:cubicBezTo>
                  <a:lnTo>
                    <a:pt x="12668" y="7442"/>
                  </a:lnTo>
                  <a:cubicBezTo>
                    <a:pt x="12668" y="7442"/>
                    <a:pt x="8989" y="8001"/>
                    <a:pt x="8108" y="8537"/>
                  </a:cubicBezTo>
                  <a:cubicBezTo>
                    <a:pt x="8025" y="8597"/>
                    <a:pt x="7930" y="8644"/>
                    <a:pt x="7858" y="8704"/>
                  </a:cubicBezTo>
                  <a:lnTo>
                    <a:pt x="7572" y="8240"/>
                  </a:lnTo>
                  <a:lnTo>
                    <a:pt x="7168" y="8478"/>
                  </a:lnTo>
                  <a:lnTo>
                    <a:pt x="3596" y="3334"/>
                  </a:lnTo>
                  <a:lnTo>
                    <a:pt x="3834" y="3179"/>
                  </a:lnTo>
                  <a:lnTo>
                    <a:pt x="3560" y="2703"/>
                  </a:lnTo>
                  <a:cubicBezTo>
                    <a:pt x="3679" y="2274"/>
                    <a:pt x="3631" y="1786"/>
                    <a:pt x="3381" y="1370"/>
                  </a:cubicBezTo>
                  <a:cubicBezTo>
                    <a:pt x="3070" y="839"/>
                    <a:pt x="2512" y="549"/>
                    <a:pt x="1941" y="5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8" name="Google Shape;388;p33"/>
          <p:cNvGrpSpPr/>
          <p:nvPr/>
        </p:nvGrpSpPr>
        <p:grpSpPr>
          <a:xfrm rot="-705794">
            <a:off x="-154065" y="3620313"/>
            <a:ext cx="2143438" cy="1869956"/>
            <a:chOff x="9392450" y="1592975"/>
            <a:chExt cx="1656475" cy="1445125"/>
          </a:xfrm>
        </p:grpSpPr>
        <p:sp>
          <p:nvSpPr>
            <p:cNvPr id="389" name="Google Shape;389;p33"/>
            <p:cNvSpPr/>
            <p:nvPr/>
          </p:nvSpPr>
          <p:spPr>
            <a:xfrm>
              <a:off x="9392450" y="1592975"/>
              <a:ext cx="1656475" cy="1445125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0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0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29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29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0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0" y="44244"/>
                    <a:pt x="40719" y="42374"/>
                    <a:pt x="42910" y="40588"/>
                  </a:cubicBezTo>
                  <a:cubicBezTo>
                    <a:pt x="44101" y="41088"/>
                    <a:pt x="45149" y="41672"/>
                    <a:pt x="46053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8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103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9746050" y="1648325"/>
              <a:ext cx="958475" cy="1059375"/>
            </a:xfrm>
            <a:custGeom>
              <a:avLst/>
              <a:gdLst/>
              <a:ahLst/>
              <a:cxnLst/>
              <a:rect l="l" t="t" r="r" b="b"/>
              <a:pathLst>
                <a:path w="38339" h="42375" extrusionOk="0">
                  <a:moveTo>
                    <a:pt x="23706" y="6251"/>
                  </a:moveTo>
                  <a:cubicBezTo>
                    <a:pt x="23706" y="6251"/>
                    <a:pt x="22325" y="8514"/>
                    <a:pt x="21444" y="9383"/>
                  </a:cubicBezTo>
                  <a:cubicBezTo>
                    <a:pt x="20956" y="9871"/>
                    <a:pt x="21015" y="11573"/>
                    <a:pt x="21158" y="12955"/>
                  </a:cubicBezTo>
                  <a:cubicBezTo>
                    <a:pt x="21720" y="13012"/>
                    <a:pt x="22331" y="13056"/>
                    <a:pt x="22891" y="13056"/>
                  </a:cubicBezTo>
                  <a:cubicBezTo>
                    <a:pt x="23720" y="13056"/>
                    <a:pt x="24439" y="12960"/>
                    <a:pt x="24730" y="12669"/>
                  </a:cubicBezTo>
                  <a:cubicBezTo>
                    <a:pt x="25599" y="11812"/>
                    <a:pt x="27861" y="10407"/>
                    <a:pt x="27861" y="10407"/>
                  </a:cubicBezTo>
                  <a:lnTo>
                    <a:pt x="27861" y="14919"/>
                  </a:lnTo>
                  <a:lnTo>
                    <a:pt x="27861" y="19420"/>
                  </a:lnTo>
                  <a:cubicBezTo>
                    <a:pt x="27861" y="19420"/>
                    <a:pt x="25599" y="18039"/>
                    <a:pt x="24730" y="17157"/>
                  </a:cubicBezTo>
                  <a:cubicBezTo>
                    <a:pt x="24442" y="16870"/>
                    <a:pt x="23738" y="16772"/>
                    <a:pt x="22923" y="16772"/>
                  </a:cubicBezTo>
                  <a:cubicBezTo>
                    <a:pt x="22354" y="16772"/>
                    <a:pt x="21731" y="16820"/>
                    <a:pt x="21158" y="16884"/>
                  </a:cubicBezTo>
                  <a:cubicBezTo>
                    <a:pt x="21015" y="18265"/>
                    <a:pt x="20956" y="19967"/>
                    <a:pt x="21444" y="20456"/>
                  </a:cubicBezTo>
                  <a:cubicBezTo>
                    <a:pt x="22313" y="21313"/>
                    <a:pt x="23706" y="23575"/>
                    <a:pt x="23706" y="23575"/>
                  </a:cubicBezTo>
                  <a:lnTo>
                    <a:pt x="14681" y="23575"/>
                  </a:lnTo>
                  <a:cubicBezTo>
                    <a:pt x="14681" y="23575"/>
                    <a:pt x="16074" y="21313"/>
                    <a:pt x="16943" y="20456"/>
                  </a:cubicBezTo>
                  <a:cubicBezTo>
                    <a:pt x="17443" y="19967"/>
                    <a:pt x="17384" y="18265"/>
                    <a:pt x="17229" y="16884"/>
                  </a:cubicBezTo>
                  <a:cubicBezTo>
                    <a:pt x="16661" y="16820"/>
                    <a:pt x="16041" y="16772"/>
                    <a:pt x="15473" y="16772"/>
                  </a:cubicBezTo>
                  <a:cubicBezTo>
                    <a:pt x="14659" y="16772"/>
                    <a:pt x="13952" y="16870"/>
                    <a:pt x="13657" y="17157"/>
                  </a:cubicBezTo>
                  <a:cubicBezTo>
                    <a:pt x="12800" y="18027"/>
                    <a:pt x="10538" y="19420"/>
                    <a:pt x="10538" y="19420"/>
                  </a:cubicBezTo>
                  <a:lnTo>
                    <a:pt x="10538" y="14919"/>
                  </a:lnTo>
                  <a:lnTo>
                    <a:pt x="10538" y="10407"/>
                  </a:lnTo>
                  <a:cubicBezTo>
                    <a:pt x="10538" y="10407"/>
                    <a:pt x="12800" y="11788"/>
                    <a:pt x="13657" y="12669"/>
                  </a:cubicBezTo>
                  <a:cubicBezTo>
                    <a:pt x="13955" y="12960"/>
                    <a:pt x="14677" y="13056"/>
                    <a:pt x="15504" y="13056"/>
                  </a:cubicBezTo>
                  <a:cubicBezTo>
                    <a:pt x="16064" y="13056"/>
                    <a:pt x="16672" y="13012"/>
                    <a:pt x="17229" y="12955"/>
                  </a:cubicBezTo>
                  <a:cubicBezTo>
                    <a:pt x="17384" y="11573"/>
                    <a:pt x="17443" y="9871"/>
                    <a:pt x="16943" y="9383"/>
                  </a:cubicBezTo>
                  <a:cubicBezTo>
                    <a:pt x="16086" y="8514"/>
                    <a:pt x="14681" y="6251"/>
                    <a:pt x="14681" y="6251"/>
                  </a:cubicBezTo>
                  <a:close/>
                  <a:moveTo>
                    <a:pt x="19182" y="2382"/>
                  </a:moveTo>
                  <a:cubicBezTo>
                    <a:pt x="11978" y="2382"/>
                    <a:pt x="5347" y="4823"/>
                    <a:pt x="2513" y="6037"/>
                  </a:cubicBezTo>
                  <a:cubicBezTo>
                    <a:pt x="2620" y="16872"/>
                    <a:pt x="3715" y="23325"/>
                    <a:pt x="6799" y="28314"/>
                  </a:cubicBezTo>
                  <a:cubicBezTo>
                    <a:pt x="10657" y="26813"/>
                    <a:pt x="14788" y="26040"/>
                    <a:pt x="19182" y="26004"/>
                  </a:cubicBezTo>
                  <a:cubicBezTo>
                    <a:pt x="23575" y="26040"/>
                    <a:pt x="27730" y="26790"/>
                    <a:pt x="31564" y="28314"/>
                  </a:cubicBezTo>
                  <a:cubicBezTo>
                    <a:pt x="34648" y="23325"/>
                    <a:pt x="35743" y="16872"/>
                    <a:pt x="35850" y="6037"/>
                  </a:cubicBezTo>
                  <a:cubicBezTo>
                    <a:pt x="33029" y="4823"/>
                    <a:pt x="26385" y="2382"/>
                    <a:pt x="19182" y="2382"/>
                  </a:cubicBezTo>
                  <a:close/>
                  <a:moveTo>
                    <a:pt x="19158" y="1"/>
                  </a:moveTo>
                  <a:cubicBezTo>
                    <a:pt x="8835" y="1"/>
                    <a:pt x="1" y="4608"/>
                    <a:pt x="1" y="4608"/>
                  </a:cubicBezTo>
                  <a:cubicBezTo>
                    <a:pt x="1" y="16515"/>
                    <a:pt x="1025" y="23718"/>
                    <a:pt x="4406" y="29349"/>
                  </a:cubicBezTo>
                  <a:cubicBezTo>
                    <a:pt x="4835" y="29147"/>
                    <a:pt x="5299" y="28933"/>
                    <a:pt x="5739" y="28742"/>
                  </a:cubicBezTo>
                  <a:cubicBezTo>
                    <a:pt x="2608" y="23539"/>
                    <a:pt x="1513" y="16765"/>
                    <a:pt x="1453" y="5525"/>
                  </a:cubicBezTo>
                  <a:cubicBezTo>
                    <a:pt x="3799" y="4454"/>
                    <a:pt x="11073" y="1465"/>
                    <a:pt x="19170" y="1465"/>
                  </a:cubicBezTo>
                  <a:cubicBezTo>
                    <a:pt x="27278" y="1465"/>
                    <a:pt x="34541" y="4454"/>
                    <a:pt x="36874" y="5525"/>
                  </a:cubicBezTo>
                  <a:cubicBezTo>
                    <a:pt x="36839" y="16765"/>
                    <a:pt x="35743" y="23515"/>
                    <a:pt x="32588" y="28742"/>
                  </a:cubicBezTo>
                  <a:cubicBezTo>
                    <a:pt x="33040" y="28933"/>
                    <a:pt x="33481" y="29135"/>
                    <a:pt x="33933" y="29349"/>
                  </a:cubicBezTo>
                  <a:cubicBezTo>
                    <a:pt x="37327" y="23718"/>
                    <a:pt x="38339" y="16515"/>
                    <a:pt x="38339" y="4608"/>
                  </a:cubicBezTo>
                  <a:cubicBezTo>
                    <a:pt x="38339" y="4608"/>
                    <a:pt x="29492" y="1"/>
                    <a:pt x="19158" y="1"/>
                  </a:cubicBezTo>
                  <a:close/>
                  <a:moveTo>
                    <a:pt x="19158" y="35064"/>
                  </a:moveTo>
                  <a:cubicBezTo>
                    <a:pt x="17169" y="35112"/>
                    <a:pt x="15407" y="35326"/>
                    <a:pt x="13800" y="35648"/>
                  </a:cubicBezTo>
                  <a:cubicBezTo>
                    <a:pt x="15384" y="36850"/>
                    <a:pt x="17169" y="38065"/>
                    <a:pt x="19182" y="39351"/>
                  </a:cubicBezTo>
                  <a:cubicBezTo>
                    <a:pt x="21194" y="38077"/>
                    <a:pt x="22980" y="36850"/>
                    <a:pt x="24551" y="35660"/>
                  </a:cubicBezTo>
                  <a:cubicBezTo>
                    <a:pt x="22932" y="35326"/>
                    <a:pt x="21146" y="35112"/>
                    <a:pt x="19158" y="35064"/>
                  </a:cubicBezTo>
                  <a:close/>
                  <a:moveTo>
                    <a:pt x="12407" y="35981"/>
                  </a:moveTo>
                  <a:cubicBezTo>
                    <a:pt x="11835" y="36124"/>
                    <a:pt x="11276" y="36291"/>
                    <a:pt x="10740" y="36469"/>
                  </a:cubicBezTo>
                  <a:cubicBezTo>
                    <a:pt x="13050" y="38398"/>
                    <a:pt x="15836" y="40291"/>
                    <a:pt x="19170" y="42375"/>
                  </a:cubicBezTo>
                  <a:cubicBezTo>
                    <a:pt x="22503" y="40303"/>
                    <a:pt x="25290" y="38398"/>
                    <a:pt x="27587" y="36481"/>
                  </a:cubicBezTo>
                  <a:cubicBezTo>
                    <a:pt x="27052" y="36291"/>
                    <a:pt x="26504" y="36124"/>
                    <a:pt x="25921" y="35981"/>
                  </a:cubicBezTo>
                  <a:cubicBezTo>
                    <a:pt x="24004" y="37505"/>
                    <a:pt x="21753" y="39029"/>
                    <a:pt x="19170" y="40660"/>
                  </a:cubicBezTo>
                  <a:cubicBezTo>
                    <a:pt x="16574" y="39029"/>
                    <a:pt x="14336" y="37505"/>
                    <a:pt x="12407" y="359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9543350" y="2320425"/>
              <a:ext cx="1363900" cy="586725"/>
            </a:xfrm>
            <a:custGeom>
              <a:avLst/>
              <a:gdLst/>
              <a:ahLst/>
              <a:cxnLst/>
              <a:rect l="l" t="t" r="r" b="b"/>
              <a:pathLst>
                <a:path w="54556" h="23469" extrusionOk="0">
                  <a:moveTo>
                    <a:pt x="54554" y="19848"/>
                  </a:moveTo>
                  <a:cubicBezTo>
                    <a:pt x="54554" y="19849"/>
                    <a:pt x="54555" y="19850"/>
                    <a:pt x="54555" y="19850"/>
                  </a:cubicBezTo>
                  <a:cubicBezTo>
                    <a:pt x="54555" y="19850"/>
                    <a:pt x="54555" y="19849"/>
                    <a:pt x="54555" y="19849"/>
                  </a:cubicBezTo>
                  <a:cubicBezTo>
                    <a:pt x="54555" y="19848"/>
                    <a:pt x="54554" y="19848"/>
                    <a:pt x="54554" y="19848"/>
                  </a:cubicBezTo>
                  <a:close/>
                  <a:moveTo>
                    <a:pt x="1" y="19872"/>
                  </a:moveTo>
                  <a:lnTo>
                    <a:pt x="1" y="19872"/>
                  </a:lnTo>
                  <a:cubicBezTo>
                    <a:pt x="1" y="19872"/>
                    <a:pt x="1" y="19872"/>
                    <a:pt x="0" y="19872"/>
                  </a:cubicBezTo>
                  <a:cubicBezTo>
                    <a:pt x="1" y="19872"/>
                    <a:pt x="1" y="19873"/>
                    <a:pt x="1" y="19873"/>
                  </a:cubicBezTo>
                  <a:cubicBezTo>
                    <a:pt x="1" y="19873"/>
                    <a:pt x="1" y="19872"/>
                    <a:pt x="1" y="19872"/>
                  </a:cubicBezTo>
                  <a:close/>
                  <a:moveTo>
                    <a:pt x="27290" y="1"/>
                  </a:moveTo>
                  <a:cubicBezTo>
                    <a:pt x="17515" y="49"/>
                    <a:pt x="10907" y="3918"/>
                    <a:pt x="7025" y="6930"/>
                  </a:cubicBezTo>
                  <a:cubicBezTo>
                    <a:pt x="3126" y="10061"/>
                    <a:pt x="1900" y="12372"/>
                    <a:pt x="1789" y="12372"/>
                  </a:cubicBezTo>
                  <a:cubicBezTo>
                    <a:pt x="1788" y="12372"/>
                    <a:pt x="1787" y="12372"/>
                    <a:pt x="1786" y="12371"/>
                  </a:cubicBezTo>
                  <a:lnTo>
                    <a:pt x="1786" y="12371"/>
                  </a:lnTo>
                  <a:cubicBezTo>
                    <a:pt x="2334" y="12883"/>
                    <a:pt x="2894" y="13395"/>
                    <a:pt x="3453" y="13919"/>
                  </a:cubicBezTo>
                  <a:cubicBezTo>
                    <a:pt x="3096" y="14372"/>
                    <a:pt x="2763" y="14836"/>
                    <a:pt x="2453" y="15300"/>
                  </a:cubicBezTo>
                  <a:cubicBezTo>
                    <a:pt x="854" y="17640"/>
                    <a:pt x="33" y="19840"/>
                    <a:pt x="1" y="19872"/>
                  </a:cubicBezTo>
                  <a:lnTo>
                    <a:pt x="1" y="19872"/>
                  </a:lnTo>
                  <a:cubicBezTo>
                    <a:pt x="1406" y="19587"/>
                    <a:pt x="2811" y="19420"/>
                    <a:pt x="4168" y="19360"/>
                  </a:cubicBezTo>
                  <a:cubicBezTo>
                    <a:pt x="4763" y="20801"/>
                    <a:pt x="5454" y="22170"/>
                    <a:pt x="6216" y="23468"/>
                  </a:cubicBezTo>
                  <a:cubicBezTo>
                    <a:pt x="6728" y="22063"/>
                    <a:pt x="8121" y="19622"/>
                    <a:pt x="9645" y="17813"/>
                  </a:cubicBezTo>
                  <a:cubicBezTo>
                    <a:pt x="11133" y="15955"/>
                    <a:pt x="12740" y="14717"/>
                    <a:pt x="12704" y="14705"/>
                  </a:cubicBezTo>
                  <a:lnTo>
                    <a:pt x="12704" y="14705"/>
                  </a:lnTo>
                  <a:cubicBezTo>
                    <a:pt x="10836" y="15312"/>
                    <a:pt x="8956" y="16169"/>
                    <a:pt x="7123" y="17334"/>
                  </a:cubicBezTo>
                  <a:lnTo>
                    <a:pt x="7123" y="17334"/>
                  </a:lnTo>
                  <a:cubicBezTo>
                    <a:pt x="7236" y="17254"/>
                    <a:pt x="7705" y="16027"/>
                    <a:pt x="10359" y="13526"/>
                  </a:cubicBezTo>
                  <a:cubicBezTo>
                    <a:pt x="13062" y="11181"/>
                    <a:pt x="18098" y="7502"/>
                    <a:pt x="27278" y="7287"/>
                  </a:cubicBezTo>
                  <a:cubicBezTo>
                    <a:pt x="36457" y="7502"/>
                    <a:pt x="41470" y="11181"/>
                    <a:pt x="44196" y="13526"/>
                  </a:cubicBezTo>
                  <a:cubicBezTo>
                    <a:pt x="46744" y="15920"/>
                    <a:pt x="47280" y="17146"/>
                    <a:pt x="47411" y="17324"/>
                  </a:cubicBezTo>
                  <a:cubicBezTo>
                    <a:pt x="45601" y="16158"/>
                    <a:pt x="43720" y="15312"/>
                    <a:pt x="41851" y="14705"/>
                  </a:cubicBezTo>
                  <a:lnTo>
                    <a:pt x="41851" y="14705"/>
                  </a:lnTo>
                  <a:cubicBezTo>
                    <a:pt x="41815" y="14717"/>
                    <a:pt x="43423" y="15955"/>
                    <a:pt x="44911" y="17813"/>
                  </a:cubicBezTo>
                  <a:cubicBezTo>
                    <a:pt x="46447" y="19622"/>
                    <a:pt x="47840" y="22087"/>
                    <a:pt x="48340" y="23468"/>
                  </a:cubicBezTo>
                  <a:cubicBezTo>
                    <a:pt x="49114" y="22170"/>
                    <a:pt x="49792" y="20789"/>
                    <a:pt x="50388" y="19348"/>
                  </a:cubicBezTo>
                  <a:cubicBezTo>
                    <a:pt x="51757" y="19408"/>
                    <a:pt x="53137" y="19563"/>
                    <a:pt x="54554" y="19848"/>
                  </a:cubicBezTo>
                  <a:lnTo>
                    <a:pt x="54554" y="19848"/>
                  </a:lnTo>
                  <a:cubicBezTo>
                    <a:pt x="54521" y="19787"/>
                    <a:pt x="53701" y="17617"/>
                    <a:pt x="52126" y="15312"/>
                  </a:cubicBezTo>
                  <a:cubicBezTo>
                    <a:pt x="51828" y="14848"/>
                    <a:pt x="51495" y="14396"/>
                    <a:pt x="51138" y="13931"/>
                  </a:cubicBezTo>
                  <a:cubicBezTo>
                    <a:pt x="51685" y="13407"/>
                    <a:pt x="52245" y="12907"/>
                    <a:pt x="52805" y="12383"/>
                  </a:cubicBezTo>
                  <a:lnTo>
                    <a:pt x="52805" y="12383"/>
                  </a:lnTo>
                  <a:cubicBezTo>
                    <a:pt x="52804" y="12384"/>
                    <a:pt x="52802" y="12384"/>
                    <a:pt x="52801" y="12384"/>
                  </a:cubicBezTo>
                  <a:cubicBezTo>
                    <a:pt x="52673" y="12384"/>
                    <a:pt x="51455" y="10077"/>
                    <a:pt x="47566" y="6954"/>
                  </a:cubicBezTo>
                  <a:cubicBezTo>
                    <a:pt x="43673" y="3918"/>
                    <a:pt x="37065" y="60"/>
                    <a:pt x="27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" name="Google Shape;511;p38"/>
          <p:cNvGrpSpPr/>
          <p:nvPr/>
        </p:nvGrpSpPr>
        <p:grpSpPr>
          <a:xfrm>
            <a:off x="14396750" y="445025"/>
            <a:ext cx="4348450" cy="6497615"/>
            <a:chOff x="7277975" y="3134150"/>
            <a:chExt cx="1039750" cy="1343050"/>
          </a:xfrm>
        </p:grpSpPr>
        <p:sp>
          <p:nvSpPr>
            <p:cNvPr id="3" name="Google Shape;512;p38"/>
            <p:cNvSpPr/>
            <p:nvPr/>
          </p:nvSpPr>
          <p:spPr>
            <a:xfrm>
              <a:off x="7277975" y="3134150"/>
              <a:ext cx="1039750" cy="1343050"/>
            </a:xfrm>
            <a:custGeom>
              <a:avLst/>
              <a:gdLst/>
              <a:ahLst/>
              <a:cxnLst/>
              <a:rect l="l" t="t" r="r" b="b"/>
              <a:pathLst>
                <a:path w="41590" h="53722" extrusionOk="0">
                  <a:moveTo>
                    <a:pt x="20599" y="0"/>
                  </a:moveTo>
                  <a:cubicBezTo>
                    <a:pt x="17967" y="0"/>
                    <a:pt x="15407" y="536"/>
                    <a:pt x="13002" y="1608"/>
                  </a:cubicBezTo>
                  <a:lnTo>
                    <a:pt x="12919" y="1631"/>
                  </a:lnTo>
                  <a:cubicBezTo>
                    <a:pt x="11097" y="2441"/>
                    <a:pt x="9192" y="2846"/>
                    <a:pt x="7264" y="2846"/>
                  </a:cubicBezTo>
                  <a:cubicBezTo>
                    <a:pt x="5775" y="2846"/>
                    <a:pt x="4335" y="2608"/>
                    <a:pt x="2989" y="2120"/>
                  </a:cubicBezTo>
                  <a:lnTo>
                    <a:pt x="1" y="1036"/>
                  </a:lnTo>
                  <a:lnTo>
                    <a:pt x="1" y="25599"/>
                  </a:lnTo>
                  <a:cubicBezTo>
                    <a:pt x="1" y="38267"/>
                    <a:pt x="8073" y="49459"/>
                    <a:pt x="20087" y="53459"/>
                  </a:cubicBezTo>
                  <a:lnTo>
                    <a:pt x="20801" y="53721"/>
                  </a:lnTo>
                  <a:lnTo>
                    <a:pt x="21492" y="53483"/>
                  </a:lnTo>
                  <a:cubicBezTo>
                    <a:pt x="30290" y="50554"/>
                    <a:pt x="37255" y="43541"/>
                    <a:pt x="40125" y="34731"/>
                  </a:cubicBezTo>
                  <a:lnTo>
                    <a:pt x="40161" y="34647"/>
                  </a:lnTo>
                  <a:cubicBezTo>
                    <a:pt x="40220" y="34493"/>
                    <a:pt x="40268" y="34350"/>
                    <a:pt x="40303" y="34195"/>
                  </a:cubicBezTo>
                  <a:lnTo>
                    <a:pt x="40327" y="34171"/>
                  </a:lnTo>
                  <a:cubicBezTo>
                    <a:pt x="40363" y="34005"/>
                    <a:pt x="40422" y="33826"/>
                    <a:pt x="40470" y="33659"/>
                  </a:cubicBezTo>
                  <a:lnTo>
                    <a:pt x="40482" y="33624"/>
                  </a:lnTo>
                  <a:cubicBezTo>
                    <a:pt x="40542" y="33445"/>
                    <a:pt x="40589" y="33278"/>
                    <a:pt x="40637" y="33100"/>
                  </a:cubicBezTo>
                  <a:lnTo>
                    <a:pt x="40649" y="33028"/>
                  </a:lnTo>
                  <a:cubicBezTo>
                    <a:pt x="40696" y="32862"/>
                    <a:pt x="40720" y="32695"/>
                    <a:pt x="40768" y="32528"/>
                  </a:cubicBezTo>
                  <a:lnTo>
                    <a:pt x="40780" y="32445"/>
                  </a:lnTo>
                  <a:cubicBezTo>
                    <a:pt x="40815" y="32290"/>
                    <a:pt x="40863" y="32147"/>
                    <a:pt x="40887" y="31980"/>
                  </a:cubicBezTo>
                  <a:lnTo>
                    <a:pt x="40923" y="31861"/>
                  </a:lnTo>
                  <a:lnTo>
                    <a:pt x="41006" y="31421"/>
                  </a:lnTo>
                  <a:lnTo>
                    <a:pt x="41042" y="31278"/>
                  </a:lnTo>
                  <a:cubicBezTo>
                    <a:pt x="41065" y="31135"/>
                    <a:pt x="41101" y="31004"/>
                    <a:pt x="41125" y="30849"/>
                  </a:cubicBezTo>
                  <a:lnTo>
                    <a:pt x="41161" y="30683"/>
                  </a:lnTo>
                  <a:cubicBezTo>
                    <a:pt x="41184" y="30552"/>
                    <a:pt x="41220" y="30421"/>
                    <a:pt x="41232" y="30290"/>
                  </a:cubicBezTo>
                  <a:cubicBezTo>
                    <a:pt x="41244" y="30242"/>
                    <a:pt x="41280" y="30016"/>
                    <a:pt x="41280" y="30016"/>
                  </a:cubicBezTo>
                  <a:cubicBezTo>
                    <a:pt x="41292" y="29909"/>
                    <a:pt x="41304" y="29814"/>
                    <a:pt x="41315" y="29718"/>
                  </a:cubicBezTo>
                  <a:cubicBezTo>
                    <a:pt x="41315" y="29671"/>
                    <a:pt x="41339" y="29611"/>
                    <a:pt x="41339" y="29575"/>
                  </a:cubicBezTo>
                  <a:lnTo>
                    <a:pt x="41351" y="29433"/>
                  </a:lnTo>
                  <a:cubicBezTo>
                    <a:pt x="41363" y="29337"/>
                    <a:pt x="41375" y="29242"/>
                    <a:pt x="41399" y="29135"/>
                  </a:cubicBezTo>
                  <a:cubicBezTo>
                    <a:pt x="41399" y="29099"/>
                    <a:pt x="41423" y="28825"/>
                    <a:pt x="41423" y="28825"/>
                  </a:cubicBezTo>
                  <a:cubicBezTo>
                    <a:pt x="41434" y="28742"/>
                    <a:pt x="41434" y="28647"/>
                    <a:pt x="41458" y="28563"/>
                  </a:cubicBezTo>
                  <a:cubicBezTo>
                    <a:pt x="41458" y="28504"/>
                    <a:pt x="41482" y="28218"/>
                    <a:pt x="41482" y="28218"/>
                  </a:cubicBezTo>
                  <a:cubicBezTo>
                    <a:pt x="41482" y="28147"/>
                    <a:pt x="41494" y="28051"/>
                    <a:pt x="41494" y="27980"/>
                  </a:cubicBezTo>
                  <a:cubicBezTo>
                    <a:pt x="41494" y="27885"/>
                    <a:pt x="41518" y="27813"/>
                    <a:pt x="41518" y="27742"/>
                  </a:cubicBezTo>
                  <a:lnTo>
                    <a:pt x="41530" y="27575"/>
                  </a:lnTo>
                  <a:cubicBezTo>
                    <a:pt x="41530" y="27516"/>
                    <a:pt x="41542" y="27456"/>
                    <a:pt x="41542" y="27397"/>
                  </a:cubicBezTo>
                  <a:cubicBezTo>
                    <a:pt x="41542" y="27313"/>
                    <a:pt x="41554" y="27218"/>
                    <a:pt x="41554" y="27135"/>
                  </a:cubicBezTo>
                  <a:cubicBezTo>
                    <a:pt x="41554" y="27135"/>
                    <a:pt x="41577" y="26873"/>
                    <a:pt x="41577" y="26813"/>
                  </a:cubicBezTo>
                  <a:cubicBezTo>
                    <a:pt x="41577" y="26658"/>
                    <a:pt x="41589" y="26492"/>
                    <a:pt x="41589" y="26337"/>
                  </a:cubicBezTo>
                  <a:lnTo>
                    <a:pt x="41589" y="26218"/>
                  </a:lnTo>
                  <a:lnTo>
                    <a:pt x="41589" y="25623"/>
                  </a:lnTo>
                  <a:lnTo>
                    <a:pt x="41589" y="834"/>
                  </a:lnTo>
                  <a:lnTo>
                    <a:pt x="38541" y="2024"/>
                  </a:lnTo>
                  <a:cubicBezTo>
                    <a:pt x="37684" y="2346"/>
                    <a:pt x="36779" y="2584"/>
                    <a:pt x="35862" y="2727"/>
                  </a:cubicBezTo>
                  <a:cubicBezTo>
                    <a:pt x="35565" y="2763"/>
                    <a:pt x="35231" y="2798"/>
                    <a:pt x="34922" y="2822"/>
                  </a:cubicBezTo>
                  <a:cubicBezTo>
                    <a:pt x="34612" y="2846"/>
                    <a:pt x="34279" y="2858"/>
                    <a:pt x="33969" y="2858"/>
                  </a:cubicBezTo>
                  <a:lnTo>
                    <a:pt x="33957" y="2858"/>
                  </a:lnTo>
                  <a:cubicBezTo>
                    <a:pt x="32029" y="2858"/>
                    <a:pt x="30147" y="2453"/>
                    <a:pt x="28314" y="1655"/>
                  </a:cubicBezTo>
                  <a:lnTo>
                    <a:pt x="28242" y="1620"/>
                  </a:lnTo>
                  <a:cubicBezTo>
                    <a:pt x="28088" y="1548"/>
                    <a:pt x="27945" y="1489"/>
                    <a:pt x="27790" y="1429"/>
                  </a:cubicBezTo>
                  <a:cubicBezTo>
                    <a:pt x="27718" y="1393"/>
                    <a:pt x="27659" y="1381"/>
                    <a:pt x="27599" y="1358"/>
                  </a:cubicBezTo>
                  <a:lnTo>
                    <a:pt x="27480" y="1310"/>
                  </a:lnTo>
                  <a:cubicBezTo>
                    <a:pt x="27421" y="1298"/>
                    <a:pt x="27373" y="1262"/>
                    <a:pt x="27326" y="1250"/>
                  </a:cubicBezTo>
                  <a:cubicBezTo>
                    <a:pt x="27207" y="1203"/>
                    <a:pt x="27087" y="1155"/>
                    <a:pt x="26956" y="1120"/>
                  </a:cubicBezTo>
                  <a:lnTo>
                    <a:pt x="26909" y="1072"/>
                  </a:lnTo>
                  <a:lnTo>
                    <a:pt x="26385" y="929"/>
                  </a:lnTo>
                  <a:cubicBezTo>
                    <a:pt x="24516" y="310"/>
                    <a:pt x="22563" y="0"/>
                    <a:pt x="20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513;p38"/>
            <p:cNvSpPr/>
            <p:nvPr/>
          </p:nvSpPr>
          <p:spPr>
            <a:xfrm>
              <a:off x="7333650" y="3189500"/>
              <a:ext cx="926925" cy="1228450"/>
            </a:xfrm>
            <a:custGeom>
              <a:avLst/>
              <a:gdLst/>
              <a:ahLst/>
              <a:cxnLst/>
              <a:rect l="l" t="t" r="r" b="b"/>
              <a:pathLst>
                <a:path w="37077" h="49138" extrusionOk="0">
                  <a:moveTo>
                    <a:pt x="18373" y="1"/>
                  </a:moveTo>
                  <a:cubicBezTo>
                    <a:pt x="16089" y="1"/>
                    <a:pt x="13806" y="477"/>
                    <a:pt x="11668" y="1430"/>
                  </a:cubicBezTo>
                  <a:lnTo>
                    <a:pt x="11573" y="1477"/>
                  </a:lnTo>
                  <a:cubicBezTo>
                    <a:pt x="9418" y="2421"/>
                    <a:pt x="7186" y="2867"/>
                    <a:pt x="5034" y="2867"/>
                  </a:cubicBezTo>
                  <a:cubicBezTo>
                    <a:pt x="3275" y="2867"/>
                    <a:pt x="1569" y="2569"/>
                    <a:pt x="0" y="2001"/>
                  </a:cubicBezTo>
                  <a:lnTo>
                    <a:pt x="0" y="23385"/>
                  </a:lnTo>
                  <a:cubicBezTo>
                    <a:pt x="0" y="35065"/>
                    <a:pt x="7465" y="45423"/>
                    <a:pt x="18538" y="49138"/>
                  </a:cubicBezTo>
                  <a:cubicBezTo>
                    <a:pt x="29611" y="45447"/>
                    <a:pt x="37076" y="35065"/>
                    <a:pt x="37076" y="23385"/>
                  </a:cubicBezTo>
                  <a:lnTo>
                    <a:pt x="37076" y="1870"/>
                  </a:lnTo>
                  <a:cubicBezTo>
                    <a:pt x="35425" y="2521"/>
                    <a:pt x="33606" y="2862"/>
                    <a:pt x="31722" y="2862"/>
                  </a:cubicBezTo>
                  <a:cubicBezTo>
                    <a:pt x="29570" y="2862"/>
                    <a:pt x="27335" y="2417"/>
                    <a:pt x="25170" y="1477"/>
                  </a:cubicBezTo>
                  <a:lnTo>
                    <a:pt x="25087" y="1430"/>
                  </a:lnTo>
                  <a:cubicBezTo>
                    <a:pt x="22944" y="477"/>
                    <a:pt x="20658" y="1"/>
                    <a:pt x="183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514;p38"/>
            <p:cNvSpPr/>
            <p:nvPr/>
          </p:nvSpPr>
          <p:spPr>
            <a:xfrm>
              <a:off x="7798875" y="3190100"/>
              <a:ext cx="462300" cy="1226975"/>
            </a:xfrm>
            <a:custGeom>
              <a:avLst/>
              <a:gdLst/>
              <a:ahLst/>
              <a:cxnLst/>
              <a:rect l="l" t="t" r="r" b="b"/>
              <a:pathLst>
                <a:path w="18492" h="49079" extrusionOk="0">
                  <a:moveTo>
                    <a:pt x="1" y="1"/>
                  </a:moveTo>
                  <a:lnTo>
                    <a:pt x="1" y="49078"/>
                  </a:lnTo>
                  <a:cubicBezTo>
                    <a:pt x="11050" y="45363"/>
                    <a:pt x="18491" y="35017"/>
                    <a:pt x="18491" y="23361"/>
                  </a:cubicBezTo>
                  <a:lnTo>
                    <a:pt x="18491" y="1846"/>
                  </a:lnTo>
                  <a:cubicBezTo>
                    <a:pt x="16829" y="2497"/>
                    <a:pt x="15004" y="2838"/>
                    <a:pt x="13116" y="2838"/>
                  </a:cubicBezTo>
                  <a:cubicBezTo>
                    <a:pt x="10961" y="2838"/>
                    <a:pt x="8726" y="2393"/>
                    <a:pt x="6561" y="1453"/>
                  </a:cubicBezTo>
                  <a:lnTo>
                    <a:pt x="6478" y="1406"/>
                  </a:lnTo>
                  <a:cubicBezTo>
                    <a:pt x="4406" y="489"/>
                    <a:pt x="2203" y="2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515;p38"/>
            <p:cNvSpPr/>
            <p:nvPr/>
          </p:nvSpPr>
          <p:spPr>
            <a:xfrm>
              <a:off x="7352400" y="3208550"/>
              <a:ext cx="890900" cy="1189475"/>
            </a:xfrm>
            <a:custGeom>
              <a:avLst/>
              <a:gdLst/>
              <a:ahLst/>
              <a:cxnLst/>
              <a:rect l="l" t="t" r="r" b="b"/>
              <a:pathLst>
                <a:path w="35636" h="47579" extrusionOk="0">
                  <a:moveTo>
                    <a:pt x="17610" y="727"/>
                  </a:moveTo>
                  <a:cubicBezTo>
                    <a:pt x="19729" y="727"/>
                    <a:pt x="21789" y="1168"/>
                    <a:pt x="23729" y="2025"/>
                  </a:cubicBezTo>
                  <a:lnTo>
                    <a:pt x="23813" y="2073"/>
                  </a:lnTo>
                  <a:cubicBezTo>
                    <a:pt x="26123" y="3085"/>
                    <a:pt x="28516" y="3585"/>
                    <a:pt x="30957" y="3585"/>
                  </a:cubicBezTo>
                  <a:cubicBezTo>
                    <a:pt x="32302" y="3585"/>
                    <a:pt x="33612" y="3430"/>
                    <a:pt x="34862" y="3132"/>
                  </a:cubicBezTo>
                  <a:lnTo>
                    <a:pt x="34862" y="22623"/>
                  </a:lnTo>
                  <a:cubicBezTo>
                    <a:pt x="34862" y="33469"/>
                    <a:pt x="28016" y="43161"/>
                    <a:pt x="17800" y="46792"/>
                  </a:cubicBezTo>
                  <a:cubicBezTo>
                    <a:pt x="7596" y="43161"/>
                    <a:pt x="750" y="33469"/>
                    <a:pt x="750" y="22623"/>
                  </a:cubicBezTo>
                  <a:lnTo>
                    <a:pt x="750" y="3204"/>
                  </a:lnTo>
                  <a:cubicBezTo>
                    <a:pt x="1893" y="3454"/>
                    <a:pt x="3084" y="3585"/>
                    <a:pt x="4263" y="3585"/>
                  </a:cubicBezTo>
                  <a:cubicBezTo>
                    <a:pt x="6704" y="3585"/>
                    <a:pt x="9109" y="3073"/>
                    <a:pt x="11406" y="2073"/>
                  </a:cubicBezTo>
                  <a:lnTo>
                    <a:pt x="11490" y="2025"/>
                  </a:lnTo>
                  <a:cubicBezTo>
                    <a:pt x="13442" y="1156"/>
                    <a:pt x="15502" y="727"/>
                    <a:pt x="17610" y="727"/>
                  </a:cubicBezTo>
                  <a:close/>
                  <a:moveTo>
                    <a:pt x="17645" y="1"/>
                  </a:moveTo>
                  <a:cubicBezTo>
                    <a:pt x="15419" y="1"/>
                    <a:pt x="13264" y="441"/>
                    <a:pt x="11228" y="1358"/>
                  </a:cubicBezTo>
                  <a:lnTo>
                    <a:pt x="11133" y="1394"/>
                  </a:lnTo>
                  <a:cubicBezTo>
                    <a:pt x="8930" y="2358"/>
                    <a:pt x="6632" y="2846"/>
                    <a:pt x="4287" y="2846"/>
                  </a:cubicBezTo>
                  <a:cubicBezTo>
                    <a:pt x="2977" y="2846"/>
                    <a:pt x="1703" y="2692"/>
                    <a:pt x="465" y="2382"/>
                  </a:cubicBezTo>
                  <a:lnTo>
                    <a:pt x="0" y="2263"/>
                  </a:lnTo>
                  <a:lnTo>
                    <a:pt x="0" y="22623"/>
                  </a:lnTo>
                  <a:cubicBezTo>
                    <a:pt x="0" y="33826"/>
                    <a:pt x="7108" y="43852"/>
                    <a:pt x="17681" y="47542"/>
                  </a:cubicBezTo>
                  <a:lnTo>
                    <a:pt x="17800" y="47578"/>
                  </a:lnTo>
                  <a:lnTo>
                    <a:pt x="17955" y="47542"/>
                  </a:lnTo>
                  <a:cubicBezTo>
                    <a:pt x="28528" y="43852"/>
                    <a:pt x="35636" y="33826"/>
                    <a:pt x="35636" y="22623"/>
                  </a:cubicBezTo>
                  <a:lnTo>
                    <a:pt x="35636" y="2156"/>
                  </a:lnTo>
                  <a:lnTo>
                    <a:pt x="35159" y="2287"/>
                  </a:lnTo>
                  <a:cubicBezTo>
                    <a:pt x="33814" y="2668"/>
                    <a:pt x="32421" y="2846"/>
                    <a:pt x="30992" y="2846"/>
                  </a:cubicBezTo>
                  <a:cubicBezTo>
                    <a:pt x="28659" y="2846"/>
                    <a:pt x="26349" y="2370"/>
                    <a:pt x="24146" y="1394"/>
                  </a:cubicBezTo>
                  <a:lnTo>
                    <a:pt x="24051" y="1358"/>
                  </a:lnTo>
                  <a:cubicBezTo>
                    <a:pt x="22015" y="465"/>
                    <a:pt x="19860" y="1"/>
                    <a:pt x="17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516;p38"/>
            <p:cNvSpPr/>
            <p:nvPr/>
          </p:nvSpPr>
          <p:spPr>
            <a:xfrm>
              <a:off x="7553025" y="3482400"/>
              <a:ext cx="489950" cy="489975"/>
            </a:xfrm>
            <a:custGeom>
              <a:avLst/>
              <a:gdLst/>
              <a:ahLst/>
              <a:cxnLst/>
              <a:rect l="l" t="t" r="r" b="b"/>
              <a:pathLst>
                <a:path w="19598" h="19599" extrusionOk="0">
                  <a:moveTo>
                    <a:pt x="3227" y="1"/>
                  </a:moveTo>
                  <a:lnTo>
                    <a:pt x="3227" y="1084"/>
                  </a:lnTo>
                  <a:cubicBezTo>
                    <a:pt x="4584" y="1489"/>
                    <a:pt x="5691" y="2537"/>
                    <a:pt x="6120" y="3930"/>
                  </a:cubicBezTo>
                  <a:lnTo>
                    <a:pt x="7120" y="7121"/>
                  </a:lnTo>
                  <a:lnTo>
                    <a:pt x="3929" y="6120"/>
                  </a:lnTo>
                  <a:cubicBezTo>
                    <a:pt x="2536" y="5692"/>
                    <a:pt x="1476" y="4585"/>
                    <a:pt x="1084" y="3227"/>
                  </a:cubicBezTo>
                  <a:lnTo>
                    <a:pt x="0" y="3227"/>
                  </a:lnTo>
                  <a:lnTo>
                    <a:pt x="0" y="16372"/>
                  </a:lnTo>
                  <a:lnTo>
                    <a:pt x="1084" y="16372"/>
                  </a:lnTo>
                  <a:cubicBezTo>
                    <a:pt x="1488" y="15014"/>
                    <a:pt x="2536" y="13919"/>
                    <a:pt x="3929" y="13490"/>
                  </a:cubicBezTo>
                  <a:lnTo>
                    <a:pt x="7120" y="12490"/>
                  </a:lnTo>
                  <a:lnTo>
                    <a:pt x="6120" y="15669"/>
                  </a:lnTo>
                  <a:cubicBezTo>
                    <a:pt x="5691" y="17074"/>
                    <a:pt x="4584" y="18134"/>
                    <a:pt x="3227" y="18515"/>
                  </a:cubicBezTo>
                  <a:lnTo>
                    <a:pt x="3227" y="19598"/>
                  </a:lnTo>
                  <a:lnTo>
                    <a:pt x="16371" y="19598"/>
                  </a:lnTo>
                  <a:lnTo>
                    <a:pt x="16371" y="18515"/>
                  </a:lnTo>
                  <a:cubicBezTo>
                    <a:pt x="15014" y="18110"/>
                    <a:pt x="13919" y="17074"/>
                    <a:pt x="13490" y="15669"/>
                  </a:cubicBezTo>
                  <a:lnTo>
                    <a:pt x="12490" y="12490"/>
                  </a:lnTo>
                  <a:lnTo>
                    <a:pt x="15669" y="13490"/>
                  </a:lnTo>
                  <a:cubicBezTo>
                    <a:pt x="17074" y="13919"/>
                    <a:pt x="18133" y="15014"/>
                    <a:pt x="18514" y="16372"/>
                  </a:cubicBezTo>
                  <a:lnTo>
                    <a:pt x="19598" y="16372"/>
                  </a:lnTo>
                  <a:lnTo>
                    <a:pt x="19598" y="3227"/>
                  </a:lnTo>
                  <a:lnTo>
                    <a:pt x="18514" y="3227"/>
                  </a:lnTo>
                  <a:cubicBezTo>
                    <a:pt x="18110" y="4585"/>
                    <a:pt x="17074" y="5692"/>
                    <a:pt x="15669" y="6120"/>
                  </a:cubicBezTo>
                  <a:lnTo>
                    <a:pt x="12490" y="7121"/>
                  </a:lnTo>
                  <a:lnTo>
                    <a:pt x="13490" y="3930"/>
                  </a:lnTo>
                  <a:cubicBezTo>
                    <a:pt x="13919" y="2537"/>
                    <a:pt x="15014" y="1477"/>
                    <a:pt x="16371" y="1084"/>
                  </a:cubicBezTo>
                  <a:lnTo>
                    <a:pt x="16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517;p38"/>
            <p:cNvSpPr/>
            <p:nvPr/>
          </p:nvSpPr>
          <p:spPr>
            <a:xfrm>
              <a:off x="7564625" y="3494900"/>
              <a:ext cx="465250" cy="465575"/>
            </a:xfrm>
            <a:custGeom>
              <a:avLst/>
              <a:gdLst/>
              <a:ahLst/>
              <a:cxnLst/>
              <a:rect l="l" t="t" r="r" b="b"/>
              <a:pathLst>
                <a:path w="18610" h="18623" extrusionOk="0">
                  <a:moveTo>
                    <a:pt x="3227" y="1"/>
                  </a:moveTo>
                  <a:lnTo>
                    <a:pt x="3227" y="239"/>
                  </a:lnTo>
                  <a:cubicBezTo>
                    <a:pt x="4596" y="763"/>
                    <a:pt x="5656" y="1882"/>
                    <a:pt x="6096" y="3299"/>
                  </a:cubicBezTo>
                  <a:lnTo>
                    <a:pt x="7370" y="7371"/>
                  </a:lnTo>
                  <a:lnTo>
                    <a:pt x="7370" y="7371"/>
                  </a:lnTo>
                  <a:lnTo>
                    <a:pt x="3287" y="6109"/>
                  </a:lnTo>
                  <a:cubicBezTo>
                    <a:pt x="1870" y="5656"/>
                    <a:pt x="751" y="4608"/>
                    <a:pt x="239" y="3239"/>
                  </a:cubicBezTo>
                  <a:lnTo>
                    <a:pt x="0" y="3239"/>
                  </a:lnTo>
                  <a:lnTo>
                    <a:pt x="0" y="15395"/>
                  </a:lnTo>
                  <a:lnTo>
                    <a:pt x="239" y="15395"/>
                  </a:lnTo>
                  <a:cubicBezTo>
                    <a:pt x="751" y="14026"/>
                    <a:pt x="1870" y="12967"/>
                    <a:pt x="3287" y="12526"/>
                  </a:cubicBezTo>
                  <a:lnTo>
                    <a:pt x="7370" y="11264"/>
                  </a:lnTo>
                  <a:lnTo>
                    <a:pt x="7370" y="11264"/>
                  </a:lnTo>
                  <a:lnTo>
                    <a:pt x="6096" y="15336"/>
                  </a:lnTo>
                  <a:cubicBezTo>
                    <a:pt x="5656" y="16753"/>
                    <a:pt x="4596" y="17872"/>
                    <a:pt x="3227" y="18384"/>
                  </a:cubicBezTo>
                  <a:lnTo>
                    <a:pt x="3227" y="18622"/>
                  </a:lnTo>
                  <a:lnTo>
                    <a:pt x="15383" y="18622"/>
                  </a:lnTo>
                  <a:lnTo>
                    <a:pt x="15383" y="18384"/>
                  </a:lnTo>
                  <a:cubicBezTo>
                    <a:pt x="14014" y="17872"/>
                    <a:pt x="12954" y="16753"/>
                    <a:pt x="12514" y="15336"/>
                  </a:cubicBezTo>
                  <a:lnTo>
                    <a:pt x="11252" y="11264"/>
                  </a:lnTo>
                  <a:lnTo>
                    <a:pt x="15324" y="12526"/>
                  </a:lnTo>
                  <a:cubicBezTo>
                    <a:pt x="16741" y="12967"/>
                    <a:pt x="17860" y="14026"/>
                    <a:pt x="18384" y="15395"/>
                  </a:cubicBezTo>
                  <a:lnTo>
                    <a:pt x="18610" y="15395"/>
                  </a:lnTo>
                  <a:lnTo>
                    <a:pt x="18610" y="3239"/>
                  </a:lnTo>
                  <a:lnTo>
                    <a:pt x="18384" y="3239"/>
                  </a:lnTo>
                  <a:cubicBezTo>
                    <a:pt x="17860" y="4608"/>
                    <a:pt x="16741" y="5656"/>
                    <a:pt x="15324" y="6109"/>
                  </a:cubicBezTo>
                  <a:lnTo>
                    <a:pt x="11252" y="7371"/>
                  </a:lnTo>
                  <a:lnTo>
                    <a:pt x="12514" y="3299"/>
                  </a:lnTo>
                  <a:cubicBezTo>
                    <a:pt x="12954" y="1882"/>
                    <a:pt x="14014" y="763"/>
                    <a:pt x="15383" y="239"/>
                  </a:cubicBezTo>
                  <a:lnTo>
                    <a:pt x="15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518;p38"/>
            <p:cNvSpPr/>
            <p:nvPr/>
          </p:nvSpPr>
          <p:spPr>
            <a:xfrm>
              <a:off x="7576525" y="3506525"/>
              <a:ext cx="441750" cy="442025"/>
            </a:xfrm>
            <a:custGeom>
              <a:avLst/>
              <a:gdLst/>
              <a:ahLst/>
              <a:cxnLst/>
              <a:rect l="l" t="t" r="r" b="b"/>
              <a:pathLst>
                <a:path w="17670" h="17681" extrusionOk="0">
                  <a:moveTo>
                    <a:pt x="4216" y="0"/>
                  </a:moveTo>
                  <a:cubicBezTo>
                    <a:pt x="5085" y="655"/>
                    <a:pt x="5740" y="1584"/>
                    <a:pt x="6085" y="2667"/>
                  </a:cubicBezTo>
                  <a:lnTo>
                    <a:pt x="7633" y="7644"/>
                  </a:lnTo>
                  <a:lnTo>
                    <a:pt x="2656" y="6096"/>
                  </a:lnTo>
                  <a:cubicBezTo>
                    <a:pt x="1572" y="5751"/>
                    <a:pt x="656" y="5096"/>
                    <a:pt x="1" y="4215"/>
                  </a:cubicBezTo>
                  <a:lnTo>
                    <a:pt x="1" y="13454"/>
                  </a:lnTo>
                  <a:cubicBezTo>
                    <a:pt x="656" y="12585"/>
                    <a:pt x="1572" y="11930"/>
                    <a:pt x="2656" y="11585"/>
                  </a:cubicBezTo>
                  <a:lnTo>
                    <a:pt x="7633" y="10037"/>
                  </a:lnTo>
                  <a:lnTo>
                    <a:pt x="6085" y="15002"/>
                  </a:lnTo>
                  <a:cubicBezTo>
                    <a:pt x="5740" y="16097"/>
                    <a:pt x="5085" y="17014"/>
                    <a:pt x="4216" y="17669"/>
                  </a:cubicBezTo>
                  <a:lnTo>
                    <a:pt x="4216" y="17681"/>
                  </a:lnTo>
                  <a:lnTo>
                    <a:pt x="13455" y="17681"/>
                  </a:lnTo>
                  <a:cubicBezTo>
                    <a:pt x="12574" y="17026"/>
                    <a:pt x="11919" y="16109"/>
                    <a:pt x="11574" y="15026"/>
                  </a:cubicBezTo>
                  <a:lnTo>
                    <a:pt x="10026" y="10049"/>
                  </a:lnTo>
                  <a:lnTo>
                    <a:pt x="10026" y="10049"/>
                  </a:lnTo>
                  <a:lnTo>
                    <a:pt x="15003" y="11597"/>
                  </a:lnTo>
                  <a:cubicBezTo>
                    <a:pt x="16086" y="11942"/>
                    <a:pt x="17015" y="12597"/>
                    <a:pt x="17670" y="13478"/>
                  </a:cubicBezTo>
                  <a:lnTo>
                    <a:pt x="17670" y="4215"/>
                  </a:lnTo>
                  <a:cubicBezTo>
                    <a:pt x="17015" y="5096"/>
                    <a:pt x="16086" y="5751"/>
                    <a:pt x="15003" y="6096"/>
                  </a:cubicBezTo>
                  <a:lnTo>
                    <a:pt x="10026" y="7644"/>
                  </a:lnTo>
                  <a:lnTo>
                    <a:pt x="11574" y="2667"/>
                  </a:lnTo>
                  <a:cubicBezTo>
                    <a:pt x="11919" y="1584"/>
                    <a:pt x="12574" y="655"/>
                    <a:pt x="134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" name="Google Shape;519;p38"/>
          <p:cNvGrpSpPr/>
          <p:nvPr/>
        </p:nvGrpSpPr>
        <p:grpSpPr>
          <a:xfrm>
            <a:off x="-10287000" y="4931896"/>
            <a:ext cx="6347823" cy="5850403"/>
            <a:chOff x="4244275" y="1590200"/>
            <a:chExt cx="1252850" cy="1371625"/>
          </a:xfrm>
        </p:grpSpPr>
        <p:sp>
          <p:nvSpPr>
            <p:cNvPr id="11" name="Google Shape;520;p38"/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521;p38"/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522;p38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523;p38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524;p38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525;p38"/>
            <p:cNvSpPr/>
            <p:nvPr/>
          </p:nvSpPr>
          <p:spPr>
            <a:xfrm>
              <a:off x="4492800" y="1843225"/>
              <a:ext cx="699825" cy="942975"/>
            </a:xfrm>
            <a:custGeom>
              <a:avLst/>
              <a:gdLst/>
              <a:ahLst/>
              <a:cxnLst/>
              <a:rect l="l" t="t" r="r" b="b"/>
              <a:pathLst>
                <a:path w="27993" h="37719" fill="none" extrusionOk="0">
                  <a:moveTo>
                    <a:pt x="13991" y="37719"/>
                  </a:moveTo>
                  <a:cubicBezTo>
                    <a:pt x="9574" y="35612"/>
                    <a:pt x="1" y="29789"/>
                    <a:pt x="1" y="23884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84"/>
                  </a:lnTo>
                  <a:cubicBezTo>
                    <a:pt x="27981" y="29801"/>
                    <a:pt x="18396" y="35612"/>
                    <a:pt x="13991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526;p38"/>
            <p:cNvSpPr/>
            <p:nvPr/>
          </p:nvSpPr>
          <p:spPr>
            <a:xfrm>
              <a:off x="4381213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527;p38"/>
            <p:cNvSpPr/>
            <p:nvPr/>
          </p:nvSpPr>
          <p:spPr>
            <a:xfrm>
              <a:off x="455086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528;p38"/>
            <p:cNvSpPr/>
            <p:nvPr/>
          </p:nvSpPr>
          <p:spPr>
            <a:xfrm>
              <a:off x="4720538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529;p38"/>
            <p:cNvSpPr/>
            <p:nvPr/>
          </p:nvSpPr>
          <p:spPr>
            <a:xfrm>
              <a:off x="4890188" y="1662825"/>
              <a:ext cx="74150" cy="9527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530;p38"/>
            <p:cNvSpPr/>
            <p:nvPr/>
          </p:nvSpPr>
          <p:spPr>
            <a:xfrm>
              <a:off x="5059863" y="1662825"/>
              <a:ext cx="74125" cy="9527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531;p38"/>
            <p:cNvSpPr/>
            <p:nvPr/>
          </p:nvSpPr>
          <p:spPr>
            <a:xfrm>
              <a:off x="522951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532;p38"/>
            <p:cNvSpPr/>
            <p:nvPr/>
          </p:nvSpPr>
          <p:spPr>
            <a:xfrm>
              <a:off x="4625575" y="2087600"/>
              <a:ext cx="148250" cy="420300"/>
            </a:xfrm>
            <a:custGeom>
              <a:avLst/>
              <a:gdLst/>
              <a:ahLst/>
              <a:cxnLst/>
              <a:rect l="l" t="t" r="r" b="b"/>
              <a:pathLst>
                <a:path w="5930" h="16812" extrusionOk="0">
                  <a:moveTo>
                    <a:pt x="572" y="0"/>
                  </a:moveTo>
                  <a:lnTo>
                    <a:pt x="0" y="16812"/>
                  </a:lnTo>
                  <a:lnTo>
                    <a:pt x="5929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533;p38"/>
            <p:cNvSpPr/>
            <p:nvPr/>
          </p:nvSpPr>
          <p:spPr>
            <a:xfrm>
              <a:off x="46095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98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72" y="1"/>
                  </a:lnTo>
                  <a:lnTo>
                    <a:pt x="6572" y="822"/>
                  </a:lnTo>
                  <a:lnTo>
                    <a:pt x="5739" y="822"/>
                  </a:lnTo>
                  <a:lnTo>
                    <a:pt x="5739" y="1"/>
                  </a:lnTo>
                  <a:lnTo>
                    <a:pt x="4870" y="1"/>
                  </a:lnTo>
                  <a:lnTo>
                    <a:pt x="4870" y="822"/>
                  </a:lnTo>
                  <a:lnTo>
                    <a:pt x="4036" y="822"/>
                  </a:lnTo>
                  <a:lnTo>
                    <a:pt x="4036" y="1"/>
                  </a:lnTo>
                  <a:lnTo>
                    <a:pt x="3179" y="1"/>
                  </a:lnTo>
                  <a:lnTo>
                    <a:pt x="3179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534;p38"/>
            <p:cNvSpPr/>
            <p:nvPr/>
          </p:nvSpPr>
          <p:spPr>
            <a:xfrm>
              <a:off x="46095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535;p38"/>
            <p:cNvSpPr/>
            <p:nvPr/>
          </p:nvSpPr>
          <p:spPr>
            <a:xfrm>
              <a:off x="46095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536;p38"/>
            <p:cNvSpPr/>
            <p:nvPr/>
          </p:nvSpPr>
          <p:spPr>
            <a:xfrm>
              <a:off x="4916975" y="2087600"/>
              <a:ext cx="147650" cy="420300"/>
            </a:xfrm>
            <a:custGeom>
              <a:avLst/>
              <a:gdLst/>
              <a:ahLst/>
              <a:cxnLst/>
              <a:rect l="l" t="t" r="r" b="b"/>
              <a:pathLst>
                <a:path w="5906" h="16812" extrusionOk="0">
                  <a:moveTo>
                    <a:pt x="560" y="0"/>
                  </a:moveTo>
                  <a:lnTo>
                    <a:pt x="0" y="16812"/>
                  </a:lnTo>
                  <a:lnTo>
                    <a:pt x="5906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537;p38"/>
            <p:cNvSpPr/>
            <p:nvPr/>
          </p:nvSpPr>
          <p:spPr>
            <a:xfrm>
              <a:off x="49009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86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49" y="1"/>
                  </a:lnTo>
                  <a:lnTo>
                    <a:pt x="6549" y="822"/>
                  </a:lnTo>
                  <a:lnTo>
                    <a:pt x="5727" y="822"/>
                  </a:lnTo>
                  <a:lnTo>
                    <a:pt x="5727" y="1"/>
                  </a:lnTo>
                  <a:lnTo>
                    <a:pt x="4858" y="1"/>
                  </a:lnTo>
                  <a:lnTo>
                    <a:pt x="4858" y="822"/>
                  </a:lnTo>
                  <a:lnTo>
                    <a:pt x="4037" y="822"/>
                  </a:lnTo>
                  <a:lnTo>
                    <a:pt x="4037" y="1"/>
                  </a:lnTo>
                  <a:lnTo>
                    <a:pt x="3156" y="1"/>
                  </a:lnTo>
                  <a:lnTo>
                    <a:pt x="3156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538;p38"/>
            <p:cNvSpPr/>
            <p:nvPr/>
          </p:nvSpPr>
          <p:spPr>
            <a:xfrm>
              <a:off x="49009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539;p38"/>
            <p:cNvSpPr/>
            <p:nvPr/>
          </p:nvSpPr>
          <p:spPr>
            <a:xfrm>
              <a:off x="49009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3D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540;p38"/>
            <p:cNvSpPr/>
            <p:nvPr/>
          </p:nvSpPr>
          <p:spPr>
            <a:xfrm>
              <a:off x="463687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98" y="798"/>
                  </a:lnTo>
                  <a:lnTo>
                    <a:pt x="1" y="1227"/>
                  </a:lnTo>
                  <a:lnTo>
                    <a:pt x="798" y="1667"/>
                  </a:lnTo>
                  <a:lnTo>
                    <a:pt x="1227" y="2465"/>
                  </a:lnTo>
                  <a:lnTo>
                    <a:pt x="1667" y="1667"/>
                  </a:lnTo>
                  <a:lnTo>
                    <a:pt x="2453" y="1227"/>
                  </a:lnTo>
                  <a:lnTo>
                    <a:pt x="1667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541;p38"/>
            <p:cNvSpPr/>
            <p:nvPr/>
          </p:nvSpPr>
          <p:spPr>
            <a:xfrm>
              <a:off x="4811600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86" y="798"/>
                  </a:lnTo>
                  <a:lnTo>
                    <a:pt x="1" y="1227"/>
                  </a:lnTo>
                  <a:lnTo>
                    <a:pt x="786" y="1667"/>
                  </a:lnTo>
                  <a:lnTo>
                    <a:pt x="1227" y="2465"/>
                  </a:lnTo>
                  <a:lnTo>
                    <a:pt x="1656" y="1667"/>
                  </a:lnTo>
                  <a:lnTo>
                    <a:pt x="2453" y="1227"/>
                  </a:lnTo>
                  <a:lnTo>
                    <a:pt x="1656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542;p38"/>
            <p:cNvSpPr/>
            <p:nvPr/>
          </p:nvSpPr>
          <p:spPr>
            <a:xfrm>
              <a:off x="4811600" y="2623975"/>
              <a:ext cx="61350" cy="61925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543;p38"/>
            <p:cNvSpPr/>
            <p:nvPr/>
          </p:nvSpPr>
          <p:spPr>
            <a:xfrm>
              <a:off x="498572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39" y="0"/>
                  </a:moveTo>
                  <a:lnTo>
                    <a:pt x="787" y="798"/>
                  </a:lnTo>
                  <a:lnTo>
                    <a:pt x="1" y="1227"/>
                  </a:lnTo>
                  <a:lnTo>
                    <a:pt x="787" y="1667"/>
                  </a:lnTo>
                  <a:lnTo>
                    <a:pt x="1239" y="2465"/>
                  </a:lnTo>
                  <a:lnTo>
                    <a:pt x="1668" y="1667"/>
                  </a:lnTo>
                  <a:lnTo>
                    <a:pt x="2453" y="1227"/>
                  </a:lnTo>
                  <a:lnTo>
                    <a:pt x="1668" y="79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" name="Google Shape;544;p38"/>
          <p:cNvGrpSpPr/>
          <p:nvPr/>
        </p:nvGrpSpPr>
        <p:grpSpPr>
          <a:xfrm>
            <a:off x="-2848415" y="-6300093"/>
            <a:ext cx="5090077" cy="4903545"/>
            <a:chOff x="4308275" y="3155275"/>
            <a:chExt cx="1125450" cy="1299300"/>
          </a:xfrm>
        </p:grpSpPr>
        <p:sp>
          <p:nvSpPr>
            <p:cNvPr id="36" name="Google Shape;545;p38"/>
            <p:cNvSpPr/>
            <p:nvPr/>
          </p:nvSpPr>
          <p:spPr>
            <a:xfrm>
              <a:off x="4308275" y="3155275"/>
              <a:ext cx="1125450" cy="1299300"/>
            </a:xfrm>
            <a:custGeom>
              <a:avLst/>
              <a:gdLst/>
              <a:ahLst/>
              <a:cxnLst/>
              <a:rect l="l" t="t" r="r" b="b"/>
              <a:pathLst>
                <a:path w="45018" h="51972" extrusionOk="0">
                  <a:moveTo>
                    <a:pt x="5513" y="1"/>
                  </a:moveTo>
                  <a:lnTo>
                    <a:pt x="5917" y="2596"/>
                  </a:lnTo>
                  <a:cubicBezTo>
                    <a:pt x="5965" y="2894"/>
                    <a:pt x="5989" y="3203"/>
                    <a:pt x="5989" y="3501"/>
                  </a:cubicBezTo>
                  <a:cubicBezTo>
                    <a:pt x="5989" y="6109"/>
                    <a:pt x="4346" y="8359"/>
                    <a:pt x="1857" y="9097"/>
                  </a:cubicBezTo>
                  <a:lnTo>
                    <a:pt x="0" y="9669"/>
                  </a:lnTo>
                  <a:lnTo>
                    <a:pt x="298" y="11585"/>
                  </a:lnTo>
                  <a:cubicBezTo>
                    <a:pt x="1691" y="20467"/>
                    <a:pt x="2524" y="26171"/>
                    <a:pt x="2667" y="27623"/>
                  </a:cubicBezTo>
                  <a:cubicBezTo>
                    <a:pt x="3679" y="38624"/>
                    <a:pt x="11061" y="48078"/>
                    <a:pt x="21479" y="51721"/>
                  </a:cubicBezTo>
                  <a:lnTo>
                    <a:pt x="22181" y="51971"/>
                  </a:lnTo>
                  <a:lnTo>
                    <a:pt x="22932" y="51721"/>
                  </a:lnTo>
                  <a:cubicBezTo>
                    <a:pt x="33099" y="48161"/>
                    <a:pt x="40446" y="38958"/>
                    <a:pt x="41672" y="28266"/>
                  </a:cubicBezTo>
                  <a:cubicBezTo>
                    <a:pt x="41767" y="27468"/>
                    <a:pt x="42279" y="24230"/>
                    <a:pt x="44660" y="11574"/>
                  </a:cubicBezTo>
                  <a:lnTo>
                    <a:pt x="45018" y="9669"/>
                  </a:lnTo>
                  <a:lnTo>
                    <a:pt x="43172" y="9038"/>
                  </a:lnTo>
                  <a:cubicBezTo>
                    <a:pt x="40791" y="8240"/>
                    <a:pt x="39195" y="6001"/>
                    <a:pt x="39195" y="3489"/>
                  </a:cubicBezTo>
                  <a:cubicBezTo>
                    <a:pt x="39195" y="3203"/>
                    <a:pt x="39219" y="2918"/>
                    <a:pt x="39255" y="2644"/>
                  </a:cubicBezTo>
                  <a:lnTo>
                    <a:pt x="39624" y="96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76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546;p38"/>
            <p:cNvSpPr/>
            <p:nvPr/>
          </p:nvSpPr>
          <p:spPr>
            <a:xfrm>
              <a:off x="4370775" y="3211525"/>
              <a:ext cx="998650" cy="1184400"/>
            </a:xfrm>
            <a:custGeom>
              <a:avLst/>
              <a:gdLst/>
              <a:ahLst/>
              <a:cxnLst/>
              <a:rect l="l" t="t" r="r" b="b"/>
              <a:pathLst>
                <a:path w="39946" h="47376" extrusionOk="0">
                  <a:moveTo>
                    <a:pt x="5620" y="1"/>
                  </a:moveTo>
                  <a:lnTo>
                    <a:pt x="5620" y="1"/>
                  </a:lnTo>
                  <a:cubicBezTo>
                    <a:pt x="5692" y="418"/>
                    <a:pt x="5727" y="834"/>
                    <a:pt x="5727" y="1251"/>
                  </a:cubicBezTo>
                  <a:cubicBezTo>
                    <a:pt x="5727" y="4883"/>
                    <a:pt x="3370" y="7978"/>
                    <a:pt x="0" y="8990"/>
                  </a:cubicBezTo>
                  <a:cubicBezTo>
                    <a:pt x="1024" y="15550"/>
                    <a:pt x="2203" y="23278"/>
                    <a:pt x="2382" y="25183"/>
                  </a:cubicBezTo>
                  <a:cubicBezTo>
                    <a:pt x="3298" y="35351"/>
                    <a:pt x="10085" y="44006"/>
                    <a:pt x="19705" y="47376"/>
                  </a:cubicBezTo>
                  <a:cubicBezTo>
                    <a:pt x="29075" y="44090"/>
                    <a:pt x="35838" y="35648"/>
                    <a:pt x="36934" y="25754"/>
                  </a:cubicBezTo>
                  <a:cubicBezTo>
                    <a:pt x="37148" y="23944"/>
                    <a:pt x="38648" y="15812"/>
                    <a:pt x="39946" y="8907"/>
                  </a:cubicBezTo>
                  <a:cubicBezTo>
                    <a:pt x="36695" y="7800"/>
                    <a:pt x="34445" y="4752"/>
                    <a:pt x="34445" y="1239"/>
                  </a:cubicBezTo>
                  <a:cubicBezTo>
                    <a:pt x="34445" y="846"/>
                    <a:pt x="34481" y="465"/>
                    <a:pt x="34540" y="72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547;p38"/>
            <p:cNvSpPr/>
            <p:nvPr/>
          </p:nvSpPr>
          <p:spPr>
            <a:xfrm>
              <a:off x="4442800" y="3277025"/>
              <a:ext cx="854300" cy="1049550"/>
            </a:xfrm>
            <a:custGeom>
              <a:avLst/>
              <a:gdLst/>
              <a:ahLst/>
              <a:cxnLst/>
              <a:rect l="l" t="t" r="r" b="b"/>
              <a:pathLst>
                <a:path w="34172" h="41982" extrusionOk="0">
                  <a:moveTo>
                    <a:pt x="5370" y="0"/>
                  </a:moveTo>
                  <a:cubicBezTo>
                    <a:pt x="4954" y="3406"/>
                    <a:pt x="2953" y="6346"/>
                    <a:pt x="1" y="7978"/>
                  </a:cubicBezTo>
                  <a:cubicBezTo>
                    <a:pt x="1251" y="16026"/>
                    <a:pt x="1953" y="20848"/>
                    <a:pt x="2084" y="22336"/>
                  </a:cubicBezTo>
                  <a:cubicBezTo>
                    <a:pt x="2894" y="31135"/>
                    <a:pt x="8633" y="38755"/>
                    <a:pt x="16824" y="41982"/>
                  </a:cubicBezTo>
                  <a:cubicBezTo>
                    <a:pt x="24813" y="38827"/>
                    <a:pt x="30528" y="31421"/>
                    <a:pt x="31505" y="22860"/>
                  </a:cubicBezTo>
                  <a:cubicBezTo>
                    <a:pt x="31671" y="21432"/>
                    <a:pt x="32564" y="16371"/>
                    <a:pt x="34172" y="7799"/>
                  </a:cubicBezTo>
                  <a:cubicBezTo>
                    <a:pt x="31409" y="6132"/>
                    <a:pt x="29528" y="3286"/>
                    <a:pt x="29100" y="60"/>
                  </a:cubicBezTo>
                  <a:lnTo>
                    <a:pt x="5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548;p38"/>
            <p:cNvSpPr/>
            <p:nvPr/>
          </p:nvSpPr>
          <p:spPr>
            <a:xfrm>
              <a:off x="4863100" y="3277925"/>
              <a:ext cx="434600" cy="1048650"/>
            </a:xfrm>
            <a:custGeom>
              <a:avLst/>
              <a:gdLst/>
              <a:ahLst/>
              <a:cxnLst/>
              <a:rect l="l" t="t" r="r" b="b"/>
              <a:pathLst>
                <a:path w="17384" h="41946" extrusionOk="0">
                  <a:moveTo>
                    <a:pt x="0" y="0"/>
                  </a:moveTo>
                  <a:lnTo>
                    <a:pt x="0" y="41934"/>
                  </a:lnTo>
                  <a:cubicBezTo>
                    <a:pt x="12" y="41934"/>
                    <a:pt x="12" y="41934"/>
                    <a:pt x="24" y="41946"/>
                  </a:cubicBezTo>
                  <a:cubicBezTo>
                    <a:pt x="8001" y="38791"/>
                    <a:pt x="13728" y="31385"/>
                    <a:pt x="14716" y="22824"/>
                  </a:cubicBezTo>
                  <a:cubicBezTo>
                    <a:pt x="14883" y="21396"/>
                    <a:pt x="15776" y="16335"/>
                    <a:pt x="17383" y="7763"/>
                  </a:cubicBezTo>
                  <a:cubicBezTo>
                    <a:pt x="14597" y="6096"/>
                    <a:pt x="12716" y="3250"/>
                    <a:pt x="12288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549;p38"/>
            <p:cNvSpPr/>
            <p:nvPr/>
          </p:nvSpPr>
          <p:spPr>
            <a:xfrm>
              <a:off x="4391600" y="3230300"/>
              <a:ext cx="957600" cy="1146000"/>
            </a:xfrm>
            <a:custGeom>
              <a:avLst/>
              <a:gdLst/>
              <a:ahLst/>
              <a:cxnLst/>
              <a:rect l="l" t="t" r="r" b="b"/>
              <a:pathLst>
                <a:path w="38304" h="45840" extrusionOk="0">
                  <a:moveTo>
                    <a:pt x="6383" y="738"/>
                  </a:moveTo>
                  <a:lnTo>
                    <a:pt x="32160" y="810"/>
                  </a:lnTo>
                  <a:cubicBezTo>
                    <a:pt x="32279" y="4322"/>
                    <a:pt x="34315" y="7513"/>
                    <a:pt x="37458" y="9073"/>
                  </a:cubicBezTo>
                  <a:cubicBezTo>
                    <a:pt x="35767" y="18098"/>
                    <a:pt x="34827" y="23408"/>
                    <a:pt x="34660" y="24848"/>
                  </a:cubicBezTo>
                  <a:cubicBezTo>
                    <a:pt x="33624" y="33909"/>
                    <a:pt x="27433" y="41827"/>
                    <a:pt x="18872" y="45029"/>
                  </a:cubicBezTo>
                  <a:cubicBezTo>
                    <a:pt x="10109" y="41755"/>
                    <a:pt x="3882" y="33635"/>
                    <a:pt x="3037" y="24301"/>
                  </a:cubicBezTo>
                  <a:cubicBezTo>
                    <a:pt x="2870" y="22419"/>
                    <a:pt x="1751" y="15133"/>
                    <a:pt x="834" y="9204"/>
                  </a:cubicBezTo>
                  <a:cubicBezTo>
                    <a:pt x="4156" y="7703"/>
                    <a:pt x="6311" y="4429"/>
                    <a:pt x="6383" y="738"/>
                  </a:cubicBezTo>
                  <a:close/>
                  <a:moveTo>
                    <a:pt x="5632" y="0"/>
                  </a:moveTo>
                  <a:lnTo>
                    <a:pt x="5632" y="500"/>
                  </a:lnTo>
                  <a:cubicBezTo>
                    <a:pt x="5632" y="4084"/>
                    <a:pt x="3537" y="7275"/>
                    <a:pt x="263" y="8644"/>
                  </a:cubicBezTo>
                  <a:lnTo>
                    <a:pt x="1" y="8763"/>
                  </a:lnTo>
                  <a:lnTo>
                    <a:pt x="37" y="9049"/>
                  </a:lnTo>
                  <a:cubicBezTo>
                    <a:pt x="977" y="15002"/>
                    <a:pt x="2108" y="22503"/>
                    <a:pt x="2287" y="24372"/>
                  </a:cubicBezTo>
                  <a:cubicBezTo>
                    <a:pt x="3168" y="34028"/>
                    <a:pt x="9621" y="42446"/>
                    <a:pt x="18729" y="45791"/>
                  </a:cubicBezTo>
                  <a:lnTo>
                    <a:pt x="18872" y="45839"/>
                  </a:lnTo>
                  <a:lnTo>
                    <a:pt x="19003" y="45779"/>
                  </a:lnTo>
                  <a:cubicBezTo>
                    <a:pt x="27885" y="42505"/>
                    <a:pt x="34327" y="34314"/>
                    <a:pt x="35398" y="24920"/>
                  </a:cubicBezTo>
                  <a:cubicBezTo>
                    <a:pt x="35565" y="23479"/>
                    <a:pt x="36517" y="18109"/>
                    <a:pt x="38244" y="8930"/>
                  </a:cubicBezTo>
                  <a:lnTo>
                    <a:pt x="38303" y="8644"/>
                  </a:lnTo>
                  <a:lnTo>
                    <a:pt x="38041" y="8525"/>
                  </a:lnTo>
                  <a:cubicBezTo>
                    <a:pt x="34910" y="7096"/>
                    <a:pt x="32910" y="3941"/>
                    <a:pt x="32910" y="500"/>
                  </a:cubicBezTo>
                  <a:lnTo>
                    <a:pt x="32910" y="71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550;p38"/>
            <p:cNvSpPr/>
            <p:nvPr/>
          </p:nvSpPr>
          <p:spPr>
            <a:xfrm>
              <a:off x="4716650" y="3522000"/>
              <a:ext cx="383400" cy="382800"/>
            </a:xfrm>
            <a:custGeom>
              <a:avLst/>
              <a:gdLst/>
              <a:ahLst/>
              <a:cxnLst/>
              <a:rect l="l" t="t" r="r" b="b"/>
              <a:pathLst>
                <a:path w="15336" h="15312" extrusionOk="0">
                  <a:moveTo>
                    <a:pt x="15336" y="0"/>
                  </a:moveTo>
                  <a:lnTo>
                    <a:pt x="14407" y="429"/>
                  </a:lnTo>
                  <a:lnTo>
                    <a:pt x="13490" y="869"/>
                  </a:lnTo>
                  <a:lnTo>
                    <a:pt x="13693" y="1084"/>
                  </a:lnTo>
                  <a:lnTo>
                    <a:pt x="0" y="14764"/>
                  </a:lnTo>
                  <a:lnTo>
                    <a:pt x="560" y="15312"/>
                  </a:lnTo>
                  <a:lnTo>
                    <a:pt x="14228" y="1631"/>
                  </a:lnTo>
                  <a:lnTo>
                    <a:pt x="14443" y="1846"/>
                  </a:lnTo>
                  <a:lnTo>
                    <a:pt x="14883" y="917"/>
                  </a:lnTo>
                  <a:lnTo>
                    <a:pt x="15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551;p38"/>
            <p:cNvSpPr/>
            <p:nvPr/>
          </p:nvSpPr>
          <p:spPr>
            <a:xfrm>
              <a:off x="4717550" y="37994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3215" y="1"/>
                  </a:moveTo>
                  <a:lnTo>
                    <a:pt x="0" y="3227"/>
                  </a:lnTo>
                  <a:lnTo>
                    <a:pt x="953" y="4180"/>
                  </a:lnTo>
                  <a:lnTo>
                    <a:pt x="4179" y="965"/>
                  </a:lnTo>
                  <a:lnTo>
                    <a:pt x="32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552;p38"/>
            <p:cNvSpPr/>
            <p:nvPr/>
          </p:nvSpPr>
          <p:spPr>
            <a:xfrm>
              <a:off x="4784525" y="3806250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5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553;p38"/>
            <p:cNvSpPr/>
            <p:nvPr/>
          </p:nvSpPr>
          <p:spPr>
            <a:xfrm>
              <a:off x="4724400" y="3866375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65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554;p38"/>
            <p:cNvSpPr/>
            <p:nvPr/>
          </p:nvSpPr>
          <p:spPr>
            <a:xfrm>
              <a:off x="5051225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620" y="0"/>
                  </a:moveTo>
                  <a:lnTo>
                    <a:pt x="0" y="6620"/>
                  </a:lnTo>
                  <a:cubicBezTo>
                    <a:pt x="540" y="6800"/>
                    <a:pt x="1104" y="6890"/>
                    <a:pt x="1669" y="6890"/>
                  </a:cubicBezTo>
                  <a:cubicBezTo>
                    <a:pt x="3007" y="6890"/>
                    <a:pt x="4344" y="6384"/>
                    <a:pt x="5358" y="5370"/>
                  </a:cubicBezTo>
                  <a:cubicBezTo>
                    <a:pt x="6822" y="3918"/>
                    <a:pt x="7239" y="1834"/>
                    <a:pt x="6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555;p38"/>
            <p:cNvSpPr/>
            <p:nvPr/>
          </p:nvSpPr>
          <p:spPr>
            <a:xfrm>
              <a:off x="4997050" y="3582125"/>
              <a:ext cx="226225" cy="223350"/>
            </a:xfrm>
            <a:custGeom>
              <a:avLst/>
              <a:gdLst/>
              <a:ahLst/>
              <a:cxnLst/>
              <a:rect l="l" t="t" r="r" b="b"/>
              <a:pathLst>
                <a:path w="9049" h="8934" extrusionOk="0">
                  <a:moveTo>
                    <a:pt x="2989" y="0"/>
                  </a:moveTo>
                  <a:lnTo>
                    <a:pt x="0" y="2989"/>
                  </a:lnTo>
                  <a:cubicBezTo>
                    <a:pt x="1215" y="4286"/>
                    <a:pt x="2441" y="6263"/>
                    <a:pt x="2167" y="8870"/>
                  </a:cubicBezTo>
                  <a:cubicBezTo>
                    <a:pt x="2454" y="8912"/>
                    <a:pt x="2737" y="8934"/>
                    <a:pt x="3016" y="8934"/>
                  </a:cubicBezTo>
                  <a:cubicBezTo>
                    <a:pt x="4479" y="8934"/>
                    <a:pt x="5839" y="8353"/>
                    <a:pt x="7049" y="7144"/>
                  </a:cubicBezTo>
                  <a:cubicBezTo>
                    <a:pt x="8513" y="5691"/>
                    <a:pt x="9049" y="4239"/>
                    <a:pt x="8787" y="2250"/>
                  </a:cubicBezTo>
                  <a:cubicBezTo>
                    <a:pt x="6096" y="2036"/>
                    <a:pt x="4203" y="1012"/>
                    <a:pt x="2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556;p38"/>
            <p:cNvSpPr/>
            <p:nvPr/>
          </p:nvSpPr>
          <p:spPr>
            <a:xfrm>
              <a:off x="4970850" y="3555925"/>
              <a:ext cx="100325" cy="100625"/>
            </a:xfrm>
            <a:custGeom>
              <a:avLst/>
              <a:gdLst/>
              <a:ahLst/>
              <a:cxnLst/>
              <a:rect l="l" t="t" r="r" b="b"/>
              <a:pathLst>
                <a:path w="4013" h="4025" extrusionOk="0">
                  <a:moveTo>
                    <a:pt x="2977" y="0"/>
                  </a:moveTo>
                  <a:lnTo>
                    <a:pt x="0" y="2989"/>
                  </a:lnTo>
                  <a:lnTo>
                    <a:pt x="1036" y="4025"/>
                  </a:lnTo>
                  <a:lnTo>
                    <a:pt x="4013" y="1048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557;p38"/>
            <p:cNvSpPr/>
            <p:nvPr/>
          </p:nvSpPr>
          <p:spPr>
            <a:xfrm>
              <a:off x="4990500" y="3575875"/>
              <a:ext cx="80675" cy="80975"/>
            </a:xfrm>
            <a:custGeom>
              <a:avLst/>
              <a:gdLst/>
              <a:ahLst/>
              <a:cxnLst/>
              <a:rect l="l" t="t" r="r" b="b"/>
              <a:pathLst>
                <a:path w="3227" h="3239" extrusionOk="0">
                  <a:moveTo>
                    <a:pt x="2977" y="0"/>
                  </a:moveTo>
                  <a:lnTo>
                    <a:pt x="0" y="2977"/>
                  </a:lnTo>
                  <a:lnTo>
                    <a:pt x="250" y="3239"/>
                  </a:lnTo>
                  <a:lnTo>
                    <a:pt x="3227" y="26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558;p38"/>
            <p:cNvSpPr/>
            <p:nvPr/>
          </p:nvSpPr>
          <p:spPr>
            <a:xfrm>
              <a:off x="4640150" y="3522000"/>
              <a:ext cx="383100" cy="382800"/>
            </a:xfrm>
            <a:custGeom>
              <a:avLst/>
              <a:gdLst/>
              <a:ahLst/>
              <a:cxnLst/>
              <a:rect l="l" t="t" r="r" b="b"/>
              <a:pathLst>
                <a:path w="15324" h="15312" extrusionOk="0">
                  <a:moveTo>
                    <a:pt x="1" y="0"/>
                  </a:moveTo>
                  <a:lnTo>
                    <a:pt x="441" y="917"/>
                  </a:lnTo>
                  <a:lnTo>
                    <a:pt x="894" y="1846"/>
                  </a:lnTo>
                  <a:lnTo>
                    <a:pt x="1084" y="1631"/>
                  </a:lnTo>
                  <a:lnTo>
                    <a:pt x="14776" y="15312"/>
                  </a:lnTo>
                  <a:lnTo>
                    <a:pt x="15324" y="14764"/>
                  </a:lnTo>
                  <a:lnTo>
                    <a:pt x="1632" y="1084"/>
                  </a:lnTo>
                  <a:lnTo>
                    <a:pt x="1846" y="869"/>
                  </a:lnTo>
                  <a:lnTo>
                    <a:pt x="917" y="4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59;p38"/>
            <p:cNvSpPr/>
            <p:nvPr/>
          </p:nvSpPr>
          <p:spPr>
            <a:xfrm>
              <a:off x="4917875" y="37997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953" y="1"/>
                  </a:moveTo>
                  <a:lnTo>
                    <a:pt x="0" y="953"/>
                  </a:lnTo>
                  <a:lnTo>
                    <a:pt x="3215" y="4180"/>
                  </a:lnTo>
                  <a:lnTo>
                    <a:pt x="4179" y="3215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60;p38"/>
            <p:cNvSpPr/>
            <p:nvPr/>
          </p:nvSpPr>
          <p:spPr>
            <a:xfrm>
              <a:off x="4924700" y="3806850"/>
              <a:ext cx="30700" cy="30375"/>
            </a:xfrm>
            <a:custGeom>
              <a:avLst/>
              <a:gdLst/>
              <a:ahLst/>
              <a:cxnLst/>
              <a:rect l="l" t="t" r="r" b="b"/>
              <a:pathLst>
                <a:path w="1228" h="1215" extrusionOk="0">
                  <a:moveTo>
                    <a:pt x="965" y="0"/>
                  </a:moveTo>
                  <a:lnTo>
                    <a:pt x="1" y="953"/>
                  </a:lnTo>
                  <a:lnTo>
                    <a:pt x="275" y="1215"/>
                  </a:lnTo>
                  <a:lnTo>
                    <a:pt x="1227" y="2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61;p38"/>
            <p:cNvSpPr/>
            <p:nvPr/>
          </p:nvSpPr>
          <p:spPr>
            <a:xfrm>
              <a:off x="4985125" y="3866975"/>
              <a:ext cx="30400" cy="30375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953" y="0"/>
                  </a:moveTo>
                  <a:lnTo>
                    <a:pt x="1" y="953"/>
                  </a:lnTo>
                  <a:lnTo>
                    <a:pt x="263" y="1215"/>
                  </a:lnTo>
                  <a:lnTo>
                    <a:pt x="1215" y="262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62;p38"/>
            <p:cNvSpPr/>
            <p:nvPr/>
          </p:nvSpPr>
          <p:spPr>
            <a:xfrm>
              <a:off x="4508000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07" y="0"/>
                  </a:moveTo>
                  <a:lnTo>
                    <a:pt x="607" y="0"/>
                  </a:lnTo>
                  <a:cubicBezTo>
                    <a:pt x="0" y="1834"/>
                    <a:pt x="417" y="3918"/>
                    <a:pt x="1881" y="5370"/>
                  </a:cubicBezTo>
                  <a:cubicBezTo>
                    <a:pt x="2895" y="6384"/>
                    <a:pt x="4232" y="6890"/>
                    <a:pt x="5571" y="6890"/>
                  </a:cubicBezTo>
                  <a:cubicBezTo>
                    <a:pt x="6135" y="6890"/>
                    <a:pt x="6699" y="6800"/>
                    <a:pt x="7239" y="6620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63;p38"/>
            <p:cNvSpPr/>
            <p:nvPr/>
          </p:nvSpPr>
          <p:spPr>
            <a:xfrm>
              <a:off x="4516625" y="3582125"/>
              <a:ext cx="226550" cy="223350"/>
            </a:xfrm>
            <a:custGeom>
              <a:avLst/>
              <a:gdLst/>
              <a:ahLst/>
              <a:cxnLst/>
              <a:rect l="l" t="t" r="r" b="b"/>
              <a:pathLst>
                <a:path w="9062" h="8934" extrusionOk="0">
                  <a:moveTo>
                    <a:pt x="6073" y="0"/>
                  </a:moveTo>
                  <a:cubicBezTo>
                    <a:pt x="4846" y="1012"/>
                    <a:pt x="2965" y="2036"/>
                    <a:pt x="262" y="2250"/>
                  </a:cubicBezTo>
                  <a:cubicBezTo>
                    <a:pt x="0" y="4239"/>
                    <a:pt x="548" y="5691"/>
                    <a:pt x="2013" y="7144"/>
                  </a:cubicBezTo>
                  <a:cubicBezTo>
                    <a:pt x="3222" y="8353"/>
                    <a:pt x="4583" y="8934"/>
                    <a:pt x="6045" y="8934"/>
                  </a:cubicBezTo>
                  <a:cubicBezTo>
                    <a:pt x="6324" y="8934"/>
                    <a:pt x="6608" y="8912"/>
                    <a:pt x="6894" y="8870"/>
                  </a:cubicBezTo>
                  <a:cubicBezTo>
                    <a:pt x="6620" y="6263"/>
                    <a:pt x="7835" y="4286"/>
                    <a:pt x="9061" y="2989"/>
                  </a:cubicBezTo>
                  <a:lnTo>
                    <a:pt x="6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64;p38"/>
            <p:cNvSpPr/>
            <p:nvPr/>
          </p:nvSpPr>
          <p:spPr>
            <a:xfrm>
              <a:off x="4668725" y="3556225"/>
              <a:ext cx="100625" cy="100625"/>
            </a:xfrm>
            <a:custGeom>
              <a:avLst/>
              <a:gdLst/>
              <a:ahLst/>
              <a:cxnLst/>
              <a:rect l="l" t="t" r="r" b="b"/>
              <a:pathLst>
                <a:path w="4025" h="4025" extrusionOk="0">
                  <a:moveTo>
                    <a:pt x="1048" y="0"/>
                  </a:moveTo>
                  <a:lnTo>
                    <a:pt x="1" y="1048"/>
                  </a:lnTo>
                  <a:lnTo>
                    <a:pt x="2977" y="4025"/>
                  </a:lnTo>
                  <a:lnTo>
                    <a:pt x="4025" y="297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5;p38"/>
            <p:cNvSpPr/>
            <p:nvPr/>
          </p:nvSpPr>
          <p:spPr>
            <a:xfrm>
              <a:off x="4668725" y="3576175"/>
              <a:ext cx="80700" cy="80675"/>
            </a:xfrm>
            <a:custGeom>
              <a:avLst/>
              <a:gdLst/>
              <a:ahLst/>
              <a:cxnLst/>
              <a:rect l="l" t="t" r="r" b="b"/>
              <a:pathLst>
                <a:path w="3228" h="3227" extrusionOk="0">
                  <a:moveTo>
                    <a:pt x="251" y="0"/>
                  </a:moveTo>
                  <a:lnTo>
                    <a:pt x="1" y="250"/>
                  </a:lnTo>
                  <a:lnTo>
                    <a:pt x="2977" y="3227"/>
                  </a:lnTo>
                  <a:lnTo>
                    <a:pt x="3227" y="297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66;p38"/>
            <p:cNvSpPr/>
            <p:nvPr/>
          </p:nvSpPr>
          <p:spPr>
            <a:xfrm>
              <a:off x="4805950" y="4108375"/>
              <a:ext cx="115500" cy="115225"/>
            </a:xfrm>
            <a:custGeom>
              <a:avLst/>
              <a:gdLst/>
              <a:ahLst/>
              <a:cxnLst/>
              <a:rect l="l" t="t" r="r" b="b"/>
              <a:pathLst>
                <a:path w="4620" h="4609" extrusionOk="0">
                  <a:moveTo>
                    <a:pt x="2310" y="0"/>
                  </a:moveTo>
                  <a:lnTo>
                    <a:pt x="1489" y="1501"/>
                  </a:lnTo>
                  <a:lnTo>
                    <a:pt x="0" y="2298"/>
                  </a:lnTo>
                  <a:lnTo>
                    <a:pt x="1489" y="3120"/>
                  </a:lnTo>
                  <a:lnTo>
                    <a:pt x="2310" y="4608"/>
                  </a:lnTo>
                  <a:lnTo>
                    <a:pt x="3108" y="3120"/>
                  </a:lnTo>
                  <a:lnTo>
                    <a:pt x="4620" y="2298"/>
                  </a:lnTo>
                  <a:lnTo>
                    <a:pt x="3108" y="1501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67;p38"/>
            <p:cNvSpPr/>
            <p:nvPr/>
          </p:nvSpPr>
          <p:spPr>
            <a:xfrm>
              <a:off x="4834825" y="3975925"/>
              <a:ext cx="58050" cy="58050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0"/>
                  </a:moveTo>
                  <a:lnTo>
                    <a:pt x="738" y="738"/>
                  </a:lnTo>
                  <a:lnTo>
                    <a:pt x="0" y="1155"/>
                  </a:lnTo>
                  <a:lnTo>
                    <a:pt x="738" y="1560"/>
                  </a:lnTo>
                  <a:lnTo>
                    <a:pt x="1155" y="2322"/>
                  </a:lnTo>
                  <a:lnTo>
                    <a:pt x="1560" y="1560"/>
                  </a:lnTo>
                  <a:lnTo>
                    <a:pt x="2322" y="1155"/>
                  </a:lnTo>
                  <a:lnTo>
                    <a:pt x="1560" y="738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"/>
          <p:cNvSpPr/>
          <p:nvPr/>
        </p:nvSpPr>
        <p:spPr>
          <a:xfrm rot="-1159204">
            <a:off x="-15764" y="2351868"/>
            <a:ext cx="1793617" cy="22704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4" name="Google Shape;504;p38"/>
          <p:cNvSpPr/>
          <p:nvPr/>
        </p:nvSpPr>
        <p:spPr>
          <a:xfrm rot="856083">
            <a:off x="4413483" y="-162280"/>
            <a:ext cx="1558542" cy="1799293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6" name="Google Shape;506;p38"/>
          <p:cNvSpPr txBox="1">
            <a:spLocks noGrp="1"/>
          </p:cNvSpPr>
          <p:nvPr>
            <p:ph type="subTitle" idx="1"/>
          </p:nvPr>
        </p:nvSpPr>
        <p:spPr>
          <a:xfrm>
            <a:off x="5595514" y="1480091"/>
            <a:ext cx="3477798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/>
            <a:r>
              <a:rPr lang="en-US" sz="2000" dirty="0">
                <a:latin typeface="Corben" panose="020F0503020000020004" charset="0"/>
                <a:cs typeface="Times New Roman" panose="02020603050405020304" pitchFamily="18" charset="0"/>
              </a:rPr>
              <a:t>Depend on the type of collision.</a:t>
            </a:r>
            <a:endParaRPr lang="en-US" sz="2000" dirty="0">
              <a:latin typeface="Corben" panose="020F0503020000020004" charset="0"/>
              <a:cs typeface="Times New Roman" panose="02020603050405020304" pitchFamily="18" charset="0"/>
            </a:endParaRPr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 idx="2"/>
          </p:nvPr>
        </p:nvSpPr>
        <p:spPr>
          <a:xfrm>
            <a:off x="508695" y="333882"/>
            <a:ext cx="4812904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d) polymorphism</a:t>
            </a:r>
            <a:endParaRPr dirty="0"/>
          </a:p>
        </p:txBody>
      </p:sp>
      <p:sp>
        <p:nvSpPr>
          <p:cNvPr id="508" name="Google Shape;508;p38"/>
          <p:cNvSpPr txBox="1">
            <a:spLocks noGrp="1"/>
          </p:cNvSpPr>
          <p:nvPr>
            <p:ph type="subTitle" idx="3"/>
          </p:nvPr>
        </p:nvSpPr>
        <p:spPr>
          <a:xfrm>
            <a:off x="363509" y="1436670"/>
            <a:ext cx="3427089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2000" i="0" u="none" strike="noStrike" dirty="0">
                <a:effectLst/>
                <a:latin typeface="Corben" panose="020F0503020000020004" charset="0"/>
                <a:cs typeface="Times New Roman" panose="02020603050405020304" pitchFamily="18" charset="0"/>
              </a:rPr>
              <a:t>The </a:t>
            </a:r>
            <a:r>
              <a:rPr lang="en-US" sz="2000" i="0" u="none" strike="noStrike" dirty="0" err="1">
                <a:effectLst/>
                <a:latin typeface="Corben" panose="020F0503020000020004" charset="0"/>
                <a:cs typeface="Times New Roman" panose="02020603050405020304" pitchFamily="18" charset="0"/>
              </a:rPr>
              <a:t>AcidState</a:t>
            </a:r>
            <a:r>
              <a:rPr lang="en-US" sz="2000" i="0" u="none" strike="noStrike" dirty="0">
                <a:effectLst/>
                <a:latin typeface="Corben" panose="020F0503020000020004" charset="0"/>
                <a:cs typeface="Times New Roman" panose="02020603050405020304" pitchFamily="18" charset="0"/>
              </a:rPr>
              <a:t> class contains </a:t>
            </a:r>
            <a:r>
              <a:rPr lang="en-US" sz="2000" i="0" u="none" strike="noStrike" dirty="0" err="1">
                <a:effectLst/>
                <a:latin typeface="Corben" panose="020F0503020000020004" charset="0"/>
                <a:cs typeface="Times New Roman" panose="02020603050405020304" pitchFamily="18" charset="0"/>
              </a:rPr>
              <a:t>GameState</a:t>
            </a:r>
            <a:r>
              <a:rPr lang="en-US" sz="2000" i="0" u="none" strike="noStrike" dirty="0">
                <a:effectLst/>
                <a:latin typeface="Corben" panose="020F0503020000020004" charset="0"/>
                <a:cs typeface="Times New Roman" panose="02020603050405020304" pitchFamily="18" charset="0"/>
              </a:rPr>
              <a:t> methods.</a:t>
            </a:r>
            <a:endParaRPr sz="2000" dirty="0">
              <a:latin typeface="Corben" panose="020F0503020000020004" charset="0"/>
            </a:endParaRPr>
          </a:p>
        </p:txBody>
      </p:sp>
      <p:grpSp>
        <p:nvGrpSpPr>
          <p:cNvPr id="511" name="Google Shape;511;p38"/>
          <p:cNvGrpSpPr/>
          <p:nvPr/>
        </p:nvGrpSpPr>
        <p:grpSpPr>
          <a:xfrm>
            <a:off x="6488274" y="2614850"/>
            <a:ext cx="1439846" cy="1859856"/>
            <a:chOff x="7277975" y="3134150"/>
            <a:chExt cx="1039750" cy="1343050"/>
          </a:xfrm>
        </p:grpSpPr>
        <p:sp>
          <p:nvSpPr>
            <p:cNvPr id="512" name="Google Shape;512;p38"/>
            <p:cNvSpPr/>
            <p:nvPr/>
          </p:nvSpPr>
          <p:spPr>
            <a:xfrm>
              <a:off x="7277975" y="3134150"/>
              <a:ext cx="1039750" cy="1343050"/>
            </a:xfrm>
            <a:custGeom>
              <a:avLst/>
              <a:gdLst/>
              <a:ahLst/>
              <a:cxnLst/>
              <a:rect l="l" t="t" r="r" b="b"/>
              <a:pathLst>
                <a:path w="41590" h="53722" extrusionOk="0">
                  <a:moveTo>
                    <a:pt x="20599" y="0"/>
                  </a:moveTo>
                  <a:cubicBezTo>
                    <a:pt x="17967" y="0"/>
                    <a:pt x="15407" y="536"/>
                    <a:pt x="13002" y="1608"/>
                  </a:cubicBezTo>
                  <a:lnTo>
                    <a:pt x="12919" y="1631"/>
                  </a:lnTo>
                  <a:cubicBezTo>
                    <a:pt x="11097" y="2441"/>
                    <a:pt x="9192" y="2846"/>
                    <a:pt x="7264" y="2846"/>
                  </a:cubicBezTo>
                  <a:cubicBezTo>
                    <a:pt x="5775" y="2846"/>
                    <a:pt x="4335" y="2608"/>
                    <a:pt x="2989" y="2120"/>
                  </a:cubicBezTo>
                  <a:lnTo>
                    <a:pt x="1" y="1036"/>
                  </a:lnTo>
                  <a:lnTo>
                    <a:pt x="1" y="25599"/>
                  </a:lnTo>
                  <a:cubicBezTo>
                    <a:pt x="1" y="38267"/>
                    <a:pt x="8073" y="49459"/>
                    <a:pt x="20087" y="53459"/>
                  </a:cubicBezTo>
                  <a:lnTo>
                    <a:pt x="20801" y="53721"/>
                  </a:lnTo>
                  <a:lnTo>
                    <a:pt x="21492" y="53483"/>
                  </a:lnTo>
                  <a:cubicBezTo>
                    <a:pt x="30290" y="50554"/>
                    <a:pt x="37255" y="43541"/>
                    <a:pt x="40125" y="34731"/>
                  </a:cubicBezTo>
                  <a:lnTo>
                    <a:pt x="40161" y="34647"/>
                  </a:lnTo>
                  <a:cubicBezTo>
                    <a:pt x="40220" y="34493"/>
                    <a:pt x="40268" y="34350"/>
                    <a:pt x="40303" y="34195"/>
                  </a:cubicBezTo>
                  <a:lnTo>
                    <a:pt x="40327" y="34171"/>
                  </a:lnTo>
                  <a:cubicBezTo>
                    <a:pt x="40363" y="34005"/>
                    <a:pt x="40422" y="33826"/>
                    <a:pt x="40470" y="33659"/>
                  </a:cubicBezTo>
                  <a:lnTo>
                    <a:pt x="40482" y="33624"/>
                  </a:lnTo>
                  <a:cubicBezTo>
                    <a:pt x="40542" y="33445"/>
                    <a:pt x="40589" y="33278"/>
                    <a:pt x="40637" y="33100"/>
                  </a:cubicBezTo>
                  <a:lnTo>
                    <a:pt x="40649" y="33028"/>
                  </a:lnTo>
                  <a:cubicBezTo>
                    <a:pt x="40696" y="32862"/>
                    <a:pt x="40720" y="32695"/>
                    <a:pt x="40768" y="32528"/>
                  </a:cubicBezTo>
                  <a:lnTo>
                    <a:pt x="40780" y="32445"/>
                  </a:lnTo>
                  <a:cubicBezTo>
                    <a:pt x="40815" y="32290"/>
                    <a:pt x="40863" y="32147"/>
                    <a:pt x="40887" y="31980"/>
                  </a:cubicBezTo>
                  <a:lnTo>
                    <a:pt x="40923" y="31861"/>
                  </a:lnTo>
                  <a:lnTo>
                    <a:pt x="41006" y="31421"/>
                  </a:lnTo>
                  <a:lnTo>
                    <a:pt x="41042" y="31278"/>
                  </a:lnTo>
                  <a:cubicBezTo>
                    <a:pt x="41065" y="31135"/>
                    <a:pt x="41101" y="31004"/>
                    <a:pt x="41125" y="30849"/>
                  </a:cubicBezTo>
                  <a:lnTo>
                    <a:pt x="41161" y="30683"/>
                  </a:lnTo>
                  <a:cubicBezTo>
                    <a:pt x="41184" y="30552"/>
                    <a:pt x="41220" y="30421"/>
                    <a:pt x="41232" y="30290"/>
                  </a:cubicBezTo>
                  <a:cubicBezTo>
                    <a:pt x="41244" y="30242"/>
                    <a:pt x="41280" y="30016"/>
                    <a:pt x="41280" y="30016"/>
                  </a:cubicBezTo>
                  <a:cubicBezTo>
                    <a:pt x="41292" y="29909"/>
                    <a:pt x="41304" y="29814"/>
                    <a:pt x="41315" y="29718"/>
                  </a:cubicBezTo>
                  <a:cubicBezTo>
                    <a:pt x="41315" y="29671"/>
                    <a:pt x="41339" y="29611"/>
                    <a:pt x="41339" y="29575"/>
                  </a:cubicBezTo>
                  <a:lnTo>
                    <a:pt x="41351" y="29433"/>
                  </a:lnTo>
                  <a:cubicBezTo>
                    <a:pt x="41363" y="29337"/>
                    <a:pt x="41375" y="29242"/>
                    <a:pt x="41399" y="29135"/>
                  </a:cubicBezTo>
                  <a:cubicBezTo>
                    <a:pt x="41399" y="29099"/>
                    <a:pt x="41423" y="28825"/>
                    <a:pt x="41423" y="28825"/>
                  </a:cubicBezTo>
                  <a:cubicBezTo>
                    <a:pt x="41434" y="28742"/>
                    <a:pt x="41434" y="28647"/>
                    <a:pt x="41458" y="28563"/>
                  </a:cubicBezTo>
                  <a:cubicBezTo>
                    <a:pt x="41458" y="28504"/>
                    <a:pt x="41482" y="28218"/>
                    <a:pt x="41482" y="28218"/>
                  </a:cubicBezTo>
                  <a:cubicBezTo>
                    <a:pt x="41482" y="28147"/>
                    <a:pt x="41494" y="28051"/>
                    <a:pt x="41494" y="27980"/>
                  </a:cubicBezTo>
                  <a:cubicBezTo>
                    <a:pt x="41494" y="27885"/>
                    <a:pt x="41518" y="27813"/>
                    <a:pt x="41518" y="27742"/>
                  </a:cubicBezTo>
                  <a:lnTo>
                    <a:pt x="41530" y="27575"/>
                  </a:lnTo>
                  <a:cubicBezTo>
                    <a:pt x="41530" y="27516"/>
                    <a:pt x="41542" y="27456"/>
                    <a:pt x="41542" y="27397"/>
                  </a:cubicBezTo>
                  <a:cubicBezTo>
                    <a:pt x="41542" y="27313"/>
                    <a:pt x="41554" y="27218"/>
                    <a:pt x="41554" y="27135"/>
                  </a:cubicBezTo>
                  <a:cubicBezTo>
                    <a:pt x="41554" y="27135"/>
                    <a:pt x="41577" y="26873"/>
                    <a:pt x="41577" y="26813"/>
                  </a:cubicBezTo>
                  <a:cubicBezTo>
                    <a:pt x="41577" y="26658"/>
                    <a:pt x="41589" y="26492"/>
                    <a:pt x="41589" y="26337"/>
                  </a:cubicBezTo>
                  <a:lnTo>
                    <a:pt x="41589" y="26218"/>
                  </a:lnTo>
                  <a:lnTo>
                    <a:pt x="41589" y="25623"/>
                  </a:lnTo>
                  <a:lnTo>
                    <a:pt x="41589" y="834"/>
                  </a:lnTo>
                  <a:lnTo>
                    <a:pt x="38541" y="2024"/>
                  </a:lnTo>
                  <a:cubicBezTo>
                    <a:pt x="37684" y="2346"/>
                    <a:pt x="36779" y="2584"/>
                    <a:pt x="35862" y="2727"/>
                  </a:cubicBezTo>
                  <a:cubicBezTo>
                    <a:pt x="35565" y="2763"/>
                    <a:pt x="35231" y="2798"/>
                    <a:pt x="34922" y="2822"/>
                  </a:cubicBezTo>
                  <a:cubicBezTo>
                    <a:pt x="34612" y="2846"/>
                    <a:pt x="34279" y="2858"/>
                    <a:pt x="33969" y="2858"/>
                  </a:cubicBezTo>
                  <a:lnTo>
                    <a:pt x="33957" y="2858"/>
                  </a:lnTo>
                  <a:cubicBezTo>
                    <a:pt x="32029" y="2858"/>
                    <a:pt x="30147" y="2453"/>
                    <a:pt x="28314" y="1655"/>
                  </a:cubicBezTo>
                  <a:lnTo>
                    <a:pt x="28242" y="1620"/>
                  </a:lnTo>
                  <a:cubicBezTo>
                    <a:pt x="28088" y="1548"/>
                    <a:pt x="27945" y="1489"/>
                    <a:pt x="27790" y="1429"/>
                  </a:cubicBezTo>
                  <a:cubicBezTo>
                    <a:pt x="27718" y="1393"/>
                    <a:pt x="27659" y="1381"/>
                    <a:pt x="27599" y="1358"/>
                  </a:cubicBezTo>
                  <a:lnTo>
                    <a:pt x="27480" y="1310"/>
                  </a:lnTo>
                  <a:cubicBezTo>
                    <a:pt x="27421" y="1298"/>
                    <a:pt x="27373" y="1262"/>
                    <a:pt x="27326" y="1250"/>
                  </a:cubicBezTo>
                  <a:cubicBezTo>
                    <a:pt x="27207" y="1203"/>
                    <a:pt x="27087" y="1155"/>
                    <a:pt x="26956" y="1120"/>
                  </a:cubicBezTo>
                  <a:lnTo>
                    <a:pt x="26909" y="1072"/>
                  </a:lnTo>
                  <a:lnTo>
                    <a:pt x="26385" y="929"/>
                  </a:lnTo>
                  <a:cubicBezTo>
                    <a:pt x="24516" y="310"/>
                    <a:pt x="22563" y="0"/>
                    <a:pt x="20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7333650" y="3189500"/>
              <a:ext cx="926925" cy="1228450"/>
            </a:xfrm>
            <a:custGeom>
              <a:avLst/>
              <a:gdLst/>
              <a:ahLst/>
              <a:cxnLst/>
              <a:rect l="l" t="t" r="r" b="b"/>
              <a:pathLst>
                <a:path w="37077" h="49138" extrusionOk="0">
                  <a:moveTo>
                    <a:pt x="18373" y="1"/>
                  </a:moveTo>
                  <a:cubicBezTo>
                    <a:pt x="16089" y="1"/>
                    <a:pt x="13806" y="477"/>
                    <a:pt x="11668" y="1430"/>
                  </a:cubicBezTo>
                  <a:lnTo>
                    <a:pt x="11573" y="1477"/>
                  </a:lnTo>
                  <a:cubicBezTo>
                    <a:pt x="9418" y="2421"/>
                    <a:pt x="7186" y="2867"/>
                    <a:pt x="5034" y="2867"/>
                  </a:cubicBezTo>
                  <a:cubicBezTo>
                    <a:pt x="3275" y="2867"/>
                    <a:pt x="1569" y="2569"/>
                    <a:pt x="0" y="2001"/>
                  </a:cubicBezTo>
                  <a:lnTo>
                    <a:pt x="0" y="23385"/>
                  </a:lnTo>
                  <a:cubicBezTo>
                    <a:pt x="0" y="35065"/>
                    <a:pt x="7465" y="45423"/>
                    <a:pt x="18538" y="49138"/>
                  </a:cubicBezTo>
                  <a:cubicBezTo>
                    <a:pt x="29611" y="45447"/>
                    <a:pt x="37076" y="35065"/>
                    <a:pt x="37076" y="23385"/>
                  </a:cubicBezTo>
                  <a:lnTo>
                    <a:pt x="37076" y="1870"/>
                  </a:lnTo>
                  <a:cubicBezTo>
                    <a:pt x="35425" y="2521"/>
                    <a:pt x="33606" y="2862"/>
                    <a:pt x="31722" y="2862"/>
                  </a:cubicBezTo>
                  <a:cubicBezTo>
                    <a:pt x="29570" y="2862"/>
                    <a:pt x="27335" y="2417"/>
                    <a:pt x="25170" y="1477"/>
                  </a:cubicBezTo>
                  <a:lnTo>
                    <a:pt x="25087" y="1430"/>
                  </a:lnTo>
                  <a:cubicBezTo>
                    <a:pt x="22944" y="477"/>
                    <a:pt x="20658" y="1"/>
                    <a:pt x="183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7798875" y="3190100"/>
              <a:ext cx="462300" cy="1226975"/>
            </a:xfrm>
            <a:custGeom>
              <a:avLst/>
              <a:gdLst/>
              <a:ahLst/>
              <a:cxnLst/>
              <a:rect l="l" t="t" r="r" b="b"/>
              <a:pathLst>
                <a:path w="18492" h="49079" extrusionOk="0">
                  <a:moveTo>
                    <a:pt x="1" y="1"/>
                  </a:moveTo>
                  <a:lnTo>
                    <a:pt x="1" y="49078"/>
                  </a:lnTo>
                  <a:cubicBezTo>
                    <a:pt x="11050" y="45363"/>
                    <a:pt x="18491" y="35017"/>
                    <a:pt x="18491" y="23361"/>
                  </a:cubicBezTo>
                  <a:lnTo>
                    <a:pt x="18491" y="1846"/>
                  </a:lnTo>
                  <a:cubicBezTo>
                    <a:pt x="16829" y="2497"/>
                    <a:pt x="15004" y="2838"/>
                    <a:pt x="13116" y="2838"/>
                  </a:cubicBezTo>
                  <a:cubicBezTo>
                    <a:pt x="10961" y="2838"/>
                    <a:pt x="8726" y="2393"/>
                    <a:pt x="6561" y="1453"/>
                  </a:cubicBezTo>
                  <a:lnTo>
                    <a:pt x="6478" y="1406"/>
                  </a:lnTo>
                  <a:cubicBezTo>
                    <a:pt x="4406" y="489"/>
                    <a:pt x="2203" y="2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7352400" y="3208550"/>
              <a:ext cx="890900" cy="1189475"/>
            </a:xfrm>
            <a:custGeom>
              <a:avLst/>
              <a:gdLst/>
              <a:ahLst/>
              <a:cxnLst/>
              <a:rect l="l" t="t" r="r" b="b"/>
              <a:pathLst>
                <a:path w="35636" h="47579" extrusionOk="0">
                  <a:moveTo>
                    <a:pt x="17610" y="727"/>
                  </a:moveTo>
                  <a:cubicBezTo>
                    <a:pt x="19729" y="727"/>
                    <a:pt x="21789" y="1168"/>
                    <a:pt x="23729" y="2025"/>
                  </a:cubicBezTo>
                  <a:lnTo>
                    <a:pt x="23813" y="2073"/>
                  </a:lnTo>
                  <a:cubicBezTo>
                    <a:pt x="26123" y="3085"/>
                    <a:pt x="28516" y="3585"/>
                    <a:pt x="30957" y="3585"/>
                  </a:cubicBezTo>
                  <a:cubicBezTo>
                    <a:pt x="32302" y="3585"/>
                    <a:pt x="33612" y="3430"/>
                    <a:pt x="34862" y="3132"/>
                  </a:cubicBezTo>
                  <a:lnTo>
                    <a:pt x="34862" y="22623"/>
                  </a:lnTo>
                  <a:cubicBezTo>
                    <a:pt x="34862" y="33469"/>
                    <a:pt x="28016" y="43161"/>
                    <a:pt x="17800" y="46792"/>
                  </a:cubicBezTo>
                  <a:cubicBezTo>
                    <a:pt x="7596" y="43161"/>
                    <a:pt x="750" y="33469"/>
                    <a:pt x="750" y="22623"/>
                  </a:cubicBezTo>
                  <a:lnTo>
                    <a:pt x="750" y="3204"/>
                  </a:lnTo>
                  <a:cubicBezTo>
                    <a:pt x="1893" y="3454"/>
                    <a:pt x="3084" y="3585"/>
                    <a:pt x="4263" y="3585"/>
                  </a:cubicBezTo>
                  <a:cubicBezTo>
                    <a:pt x="6704" y="3585"/>
                    <a:pt x="9109" y="3073"/>
                    <a:pt x="11406" y="2073"/>
                  </a:cubicBezTo>
                  <a:lnTo>
                    <a:pt x="11490" y="2025"/>
                  </a:lnTo>
                  <a:cubicBezTo>
                    <a:pt x="13442" y="1156"/>
                    <a:pt x="15502" y="727"/>
                    <a:pt x="17610" y="727"/>
                  </a:cubicBezTo>
                  <a:close/>
                  <a:moveTo>
                    <a:pt x="17645" y="1"/>
                  </a:moveTo>
                  <a:cubicBezTo>
                    <a:pt x="15419" y="1"/>
                    <a:pt x="13264" y="441"/>
                    <a:pt x="11228" y="1358"/>
                  </a:cubicBezTo>
                  <a:lnTo>
                    <a:pt x="11133" y="1394"/>
                  </a:lnTo>
                  <a:cubicBezTo>
                    <a:pt x="8930" y="2358"/>
                    <a:pt x="6632" y="2846"/>
                    <a:pt x="4287" y="2846"/>
                  </a:cubicBezTo>
                  <a:cubicBezTo>
                    <a:pt x="2977" y="2846"/>
                    <a:pt x="1703" y="2692"/>
                    <a:pt x="465" y="2382"/>
                  </a:cubicBezTo>
                  <a:lnTo>
                    <a:pt x="0" y="2263"/>
                  </a:lnTo>
                  <a:lnTo>
                    <a:pt x="0" y="22623"/>
                  </a:lnTo>
                  <a:cubicBezTo>
                    <a:pt x="0" y="33826"/>
                    <a:pt x="7108" y="43852"/>
                    <a:pt x="17681" y="47542"/>
                  </a:cubicBezTo>
                  <a:lnTo>
                    <a:pt x="17800" y="47578"/>
                  </a:lnTo>
                  <a:lnTo>
                    <a:pt x="17955" y="47542"/>
                  </a:lnTo>
                  <a:cubicBezTo>
                    <a:pt x="28528" y="43852"/>
                    <a:pt x="35636" y="33826"/>
                    <a:pt x="35636" y="22623"/>
                  </a:cubicBezTo>
                  <a:lnTo>
                    <a:pt x="35636" y="2156"/>
                  </a:lnTo>
                  <a:lnTo>
                    <a:pt x="35159" y="2287"/>
                  </a:lnTo>
                  <a:cubicBezTo>
                    <a:pt x="33814" y="2668"/>
                    <a:pt x="32421" y="2846"/>
                    <a:pt x="30992" y="2846"/>
                  </a:cubicBezTo>
                  <a:cubicBezTo>
                    <a:pt x="28659" y="2846"/>
                    <a:pt x="26349" y="2370"/>
                    <a:pt x="24146" y="1394"/>
                  </a:cubicBezTo>
                  <a:lnTo>
                    <a:pt x="24051" y="1358"/>
                  </a:lnTo>
                  <a:cubicBezTo>
                    <a:pt x="22015" y="465"/>
                    <a:pt x="19860" y="1"/>
                    <a:pt x="17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7553025" y="3482400"/>
              <a:ext cx="489950" cy="489975"/>
            </a:xfrm>
            <a:custGeom>
              <a:avLst/>
              <a:gdLst/>
              <a:ahLst/>
              <a:cxnLst/>
              <a:rect l="l" t="t" r="r" b="b"/>
              <a:pathLst>
                <a:path w="19598" h="19599" extrusionOk="0">
                  <a:moveTo>
                    <a:pt x="3227" y="1"/>
                  </a:moveTo>
                  <a:lnTo>
                    <a:pt x="3227" y="1084"/>
                  </a:lnTo>
                  <a:cubicBezTo>
                    <a:pt x="4584" y="1489"/>
                    <a:pt x="5691" y="2537"/>
                    <a:pt x="6120" y="3930"/>
                  </a:cubicBezTo>
                  <a:lnTo>
                    <a:pt x="7120" y="7121"/>
                  </a:lnTo>
                  <a:lnTo>
                    <a:pt x="3929" y="6120"/>
                  </a:lnTo>
                  <a:cubicBezTo>
                    <a:pt x="2536" y="5692"/>
                    <a:pt x="1476" y="4585"/>
                    <a:pt x="1084" y="3227"/>
                  </a:cubicBezTo>
                  <a:lnTo>
                    <a:pt x="0" y="3227"/>
                  </a:lnTo>
                  <a:lnTo>
                    <a:pt x="0" y="16372"/>
                  </a:lnTo>
                  <a:lnTo>
                    <a:pt x="1084" y="16372"/>
                  </a:lnTo>
                  <a:cubicBezTo>
                    <a:pt x="1488" y="15014"/>
                    <a:pt x="2536" y="13919"/>
                    <a:pt x="3929" y="13490"/>
                  </a:cubicBezTo>
                  <a:lnTo>
                    <a:pt x="7120" y="12490"/>
                  </a:lnTo>
                  <a:lnTo>
                    <a:pt x="6120" y="15669"/>
                  </a:lnTo>
                  <a:cubicBezTo>
                    <a:pt x="5691" y="17074"/>
                    <a:pt x="4584" y="18134"/>
                    <a:pt x="3227" y="18515"/>
                  </a:cubicBezTo>
                  <a:lnTo>
                    <a:pt x="3227" y="19598"/>
                  </a:lnTo>
                  <a:lnTo>
                    <a:pt x="16371" y="19598"/>
                  </a:lnTo>
                  <a:lnTo>
                    <a:pt x="16371" y="18515"/>
                  </a:lnTo>
                  <a:cubicBezTo>
                    <a:pt x="15014" y="18110"/>
                    <a:pt x="13919" y="17074"/>
                    <a:pt x="13490" y="15669"/>
                  </a:cubicBezTo>
                  <a:lnTo>
                    <a:pt x="12490" y="12490"/>
                  </a:lnTo>
                  <a:lnTo>
                    <a:pt x="15669" y="13490"/>
                  </a:lnTo>
                  <a:cubicBezTo>
                    <a:pt x="17074" y="13919"/>
                    <a:pt x="18133" y="15014"/>
                    <a:pt x="18514" y="16372"/>
                  </a:cubicBezTo>
                  <a:lnTo>
                    <a:pt x="19598" y="16372"/>
                  </a:lnTo>
                  <a:lnTo>
                    <a:pt x="19598" y="3227"/>
                  </a:lnTo>
                  <a:lnTo>
                    <a:pt x="18514" y="3227"/>
                  </a:lnTo>
                  <a:cubicBezTo>
                    <a:pt x="18110" y="4585"/>
                    <a:pt x="17074" y="5692"/>
                    <a:pt x="15669" y="6120"/>
                  </a:cubicBezTo>
                  <a:lnTo>
                    <a:pt x="12490" y="7121"/>
                  </a:lnTo>
                  <a:lnTo>
                    <a:pt x="13490" y="3930"/>
                  </a:lnTo>
                  <a:cubicBezTo>
                    <a:pt x="13919" y="2537"/>
                    <a:pt x="15014" y="1477"/>
                    <a:pt x="16371" y="1084"/>
                  </a:cubicBezTo>
                  <a:lnTo>
                    <a:pt x="16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7564625" y="3494900"/>
              <a:ext cx="465250" cy="465575"/>
            </a:xfrm>
            <a:custGeom>
              <a:avLst/>
              <a:gdLst/>
              <a:ahLst/>
              <a:cxnLst/>
              <a:rect l="l" t="t" r="r" b="b"/>
              <a:pathLst>
                <a:path w="18610" h="18623" extrusionOk="0">
                  <a:moveTo>
                    <a:pt x="3227" y="1"/>
                  </a:moveTo>
                  <a:lnTo>
                    <a:pt x="3227" y="239"/>
                  </a:lnTo>
                  <a:cubicBezTo>
                    <a:pt x="4596" y="763"/>
                    <a:pt x="5656" y="1882"/>
                    <a:pt x="6096" y="3299"/>
                  </a:cubicBezTo>
                  <a:lnTo>
                    <a:pt x="7370" y="7371"/>
                  </a:lnTo>
                  <a:lnTo>
                    <a:pt x="7370" y="7371"/>
                  </a:lnTo>
                  <a:lnTo>
                    <a:pt x="3287" y="6109"/>
                  </a:lnTo>
                  <a:cubicBezTo>
                    <a:pt x="1870" y="5656"/>
                    <a:pt x="751" y="4608"/>
                    <a:pt x="239" y="3239"/>
                  </a:cubicBezTo>
                  <a:lnTo>
                    <a:pt x="0" y="3239"/>
                  </a:lnTo>
                  <a:lnTo>
                    <a:pt x="0" y="15395"/>
                  </a:lnTo>
                  <a:lnTo>
                    <a:pt x="239" y="15395"/>
                  </a:lnTo>
                  <a:cubicBezTo>
                    <a:pt x="751" y="14026"/>
                    <a:pt x="1870" y="12967"/>
                    <a:pt x="3287" y="12526"/>
                  </a:cubicBezTo>
                  <a:lnTo>
                    <a:pt x="7370" y="11264"/>
                  </a:lnTo>
                  <a:lnTo>
                    <a:pt x="7370" y="11264"/>
                  </a:lnTo>
                  <a:lnTo>
                    <a:pt x="6096" y="15336"/>
                  </a:lnTo>
                  <a:cubicBezTo>
                    <a:pt x="5656" y="16753"/>
                    <a:pt x="4596" y="17872"/>
                    <a:pt x="3227" y="18384"/>
                  </a:cubicBezTo>
                  <a:lnTo>
                    <a:pt x="3227" y="18622"/>
                  </a:lnTo>
                  <a:lnTo>
                    <a:pt x="15383" y="18622"/>
                  </a:lnTo>
                  <a:lnTo>
                    <a:pt x="15383" y="18384"/>
                  </a:lnTo>
                  <a:cubicBezTo>
                    <a:pt x="14014" y="17872"/>
                    <a:pt x="12954" y="16753"/>
                    <a:pt x="12514" y="15336"/>
                  </a:cubicBezTo>
                  <a:lnTo>
                    <a:pt x="11252" y="11264"/>
                  </a:lnTo>
                  <a:lnTo>
                    <a:pt x="15324" y="12526"/>
                  </a:lnTo>
                  <a:cubicBezTo>
                    <a:pt x="16741" y="12967"/>
                    <a:pt x="17860" y="14026"/>
                    <a:pt x="18384" y="15395"/>
                  </a:cubicBezTo>
                  <a:lnTo>
                    <a:pt x="18610" y="15395"/>
                  </a:lnTo>
                  <a:lnTo>
                    <a:pt x="18610" y="3239"/>
                  </a:lnTo>
                  <a:lnTo>
                    <a:pt x="18384" y="3239"/>
                  </a:lnTo>
                  <a:cubicBezTo>
                    <a:pt x="17860" y="4608"/>
                    <a:pt x="16741" y="5656"/>
                    <a:pt x="15324" y="6109"/>
                  </a:cubicBezTo>
                  <a:lnTo>
                    <a:pt x="11252" y="7371"/>
                  </a:lnTo>
                  <a:lnTo>
                    <a:pt x="12514" y="3299"/>
                  </a:lnTo>
                  <a:cubicBezTo>
                    <a:pt x="12954" y="1882"/>
                    <a:pt x="14014" y="763"/>
                    <a:pt x="15383" y="239"/>
                  </a:cubicBezTo>
                  <a:lnTo>
                    <a:pt x="15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7576525" y="3506525"/>
              <a:ext cx="441750" cy="442025"/>
            </a:xfrm>
            <a:custGeom>
              <a:avLst/>
              <a:gdLst/>
              <a:ahLst/>
              <a:cxnLst/>
              <a:rect l="l" t="t" r="r" b="b"/>
              <a:pathLst>
                <a:path w="17670" h="17681" extrusionOk="0">
                  <a:moveTo>
                    <a:pt x="4216" y="0"/>
                  </a:moveTo>
                  <a:cubicBezTo>
                    <a:pt x="5085" y="655"/>
                    <a:pt x="5740" y="1584"/>
                    <a:pt x="6085" y="2667"/>
                  </a:cubicBezTo>
                  <a:lnTo>
                    <a:pt x="7633" y="7644"/>
                  </a:lnTo>
                  <a:lnTo>
                    <a:pt x="2656" y="6096"/>
                  </a:lnTo>
                  <a:cubicBezTo>
                    <a:pt x="1572" y="5751"/>
                    <a:pt x="656" y="5096"/>
                    <a:pt x="1" y="4215"/>
                  </a:cubicBezTo>
                  <a:lnTo>
                    <a:pt x="1" y="13454"/>
                  </a:lnTo>
                  <a:cubicBezTo>
                    <a:pt x="656" y="12585"/>
                    <a:pt x="1572" y="11930"/>
                    <a:pt x="2656" y="11585"/>
                  </a:cubicBezTo>
                  <a:lnTo>
                    <a:pt x="7633" y="10037"/>
                  </a:lnTo>
                  <a:lnTo>
                    <a:pt x="6085" y="15002"/>
                  </a:lnTo>
                  <a:cubicBezTo>
                    <a:pt x="5740" y="16097"/>
                    <a:pt x="5085" y="17014"/>
                    <a:pt x="4216" y="17669"/>
                  </a:cubicBezTo>
                  <a:lnTo>
                    <a:pt x="4216" y="17681"/>
                  </a:lnTo>
                  <a:lnTo>
                    <a:pt x="13455" y="17681"/>
                  </a:lnTo>
                  <a:cubicBezTo>
                    <a:pt x="12574" y="17026"/>
                    <a:pt x="11919" y="16109"/>
                    <a:pt x="11574" y="15026"/>
                  </a:cubicBezTo>
                  <a:lnTo>
                    <a:pt x="10026" y="10049"/>
                  </a:lnTo>
                  <a:lnTo>
                    <a:pt x="10026" y="10049"/>
                  </a:lnTo>
                  <a:lnTo>
                    <a:pt x="15003" y="11597"/>
                  </a:lnTo>
                  <a:cubicBezTo>
                    <a:pt x="16086" y="11942"/>
                    <a:pt x="17015" y="12597"/>
                    <a:pt x="17670" y="13478"/>
                  </a:cubicBezTo>
                  <a:lnTo>
                    <a:pt x="17670" y="4215"/>
                  </a:lnTo>
                  <a:cubicBezTo>
                    <a:pt x="17015" y="5096"/>
                    <a:pt x="16086" y="5751"/>
                    <a:pt x="15003" y="6096"/>
                  </a:cubicBezTo>
                  <a:lnTo>
                    <a:pt x="10026" y="7644"/>
                  </a:lnTo>
                  <a:lnTo>
                    <a:pt x="11574" y="2667"/>
                  </a:lnTo>
                  <a:cubicBezTo>
                    <a:pt x="11919" y="1584"/>
                    <a:pt x="12574" y="655"/>
                    <a:pt x="134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9" name="Google Shape;519;p38"/>
          <p:cNvGrpSpPr/>
          <p:nvPr/>
        </p:nvGrpSpPr>
        <p:grpSpPr>
          <a:xfrm>
            <a:off x="3886992" y="1060002"/>
            <a:ext cx="1734947" cy="1899426"/>
            <a:chOff x="4244275" y="1590200"/>
            <a:chExt cx="1252850" cy="1371625"/>
          </a:xfrm>
        </p:grpSpPr>
        <p:sp>
          <p:nvSpPr>
            <p:cNvPr id="520" name="Google Shape;520;p38"/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4492800" y="1843225"/>
              <a:ext cx="699825" cy="942975"/>
            </a:xfrm>
            <a:custGeom>
              <a:avLst/>
              <a:gdLst/>
              <a:ahLst/>
              <a:cxnLst/>
              <a:rect l="l" t="t" r="r" b="b"/>
              <a:pathLst>
                <a:path w="27993" h="37719" fill="none" extrusionOk="0">
                  <a:moveTo>
                    <a:pt x="13991" y="37719"/>
                  </a:moveTo>
                  <a:cubicBezTo>
                    <a:pt x="9574" y="35612"/>
                    <a:pt x="1" y="29789"/>
                    <a:pt x="1" y="23884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84"/>
                  </a:lnTo>
                  <a:cubicBezTo>
                    <a:pt x="27981" y="29801"/>
                    <a:pt x="18396" y="35612"/>
                    <a:pt x="13991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4381213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455086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4720538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4890188" y="1662825"/>
              <a:ext cx="74150" cy="9527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5059863" y="1662825"/>
              <a:ext cx="74125" cy="9527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522951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4625575" y="2087600"/>
              <a:ext cx="148250" cy="420300"/>
            </a:xfrm>
            <a:custGeom>
              <a:avLst/>
              <a:gdLst/>
              <a:ahLst/>
              <a:cxnLst/>
              <a:rect l="l" t="t" r="r" b="b"/>
              <a:pathLst>
                <a:path w="5930" h="16812" extrusionOk="0">
                  <a:moveTo>
                    <a:pt x="572" y="0"/>
                  </a:moveTo>
                  <a:lnTo>
                    <a:pt x="0" y="16812"/>
                  </a:lnTo>
                  <a:lnTo>
                    <a:pt x="5929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46095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98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72" y="1"/>
                  </a:lnTo>
                  <a:lnTo>
                    <a:pt x="6572" y="822"/>
                  </a:lnTo>
                  <a:lnTo>
                    <a:pt x="5739" y="822"/>
                  </a:lnTo>
                  <a:lnTo>
                    <a:pt x="5739" y="1"/>
                  </a:lnTo>
                  <a:lnTo>
                    <a:pt x="4870" y="1"/>
                  </a:lnTo>
                  <a:lnTo>
                    <a:pt x="4870" y="822"/>
                  </a:lnTo>
                  <a:lnTo>
                    <a:pt x="4036" y="822"/>
                  </a:lnTo>
                  <a:lnTo>
                    <a:pt x="4036" y="1"/>
                  </a:lnTo>
                  <a:lnTo>
                    <a:pt x="3179" y="1"/>
                  </a:lnTo>
                  <a:lnTo>
                    <a:pt x="3179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46095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46095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4916975" y="2087600"/>
              <a:ext cx="147650" cy="420300"/>
            </a:xfrm>
            <a:custGeom>
              <a:avLst/>
              <a:gdLst/>
              <a:ahLst/>
              <a:cxnLst/>
              <a:rect l="l" t="t" r="r" b="b"/>
              <a:pathLst>
                <a:path w="5906" h="16812" extrusionOk="0">
                  <a:moveTo>
                    <a:pt x="560" y="0"/>
                  </a:moveTo>
                  <a:lnTo>
                    <a:pt x="0" y="16812"/>
                  </a:lnTo>
                  <a:lnTo>
                    <a:pt x="5906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49009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86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49" y="1"/>
                  </a:lnTo>
                  <a:lnTo>
                    <a:pt x="6549" y="822"/>
                  </a:lnTo>
                  <a:lnTo>
                    <a:pt x="5727" y="822"/>
                  </a:lnTo>
                  <a:lnTo>
                    <a:pt x="5727" y="1"/>
                  </a:lnTo>
                  <a:lnTo>
                    <a:pt x="4858" y="1"/>
                  </a:lnTo>
                  <a:lnTo>
                    <a:pt x="4858" y="822"/>
                  </a:lnTo>
                  <a:lnTo>
                    <a:pt x="4037" y="822"/>
                  </a:lnTo>
                  <a:lnTo>
                    <a:pt x="4037" y="1"/>
                  </a:lnTo>
                  <a:lnTo>
                    <a:pt x="3156" y="1"/>
                  </a:lnTo>
                  <a:lnTo>
                    <a:pt x="3156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9009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49009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3D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463687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98" y="798"/>
                  </a:lnTo>
                  <a:lnTo>
                    <a:pt x="1" y="1227"/>
                  </a:lnTo>
                  <a:lnTo>
                    <a:pt x="798" y="1667"/>
                  </a:lnTo>
                  <a:lnTo>
                    <a:pt x="1227" y="2465"/>
                  </a:lnTo>
                  <a:lnTo>
                    <a:pt x="1667" y="1667"/>
                  </a:lnTo>
                  <a:lnTo>
                    <a:pt x="2453" y="1227"/>
                  </a:lnTo>
                  <a:lnTo>
                    <a:pt x="1667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4811600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86" y="798"/>
                  </a:lnTo>
                  <a:lnTo>
                    <a:pt x="1" y="1227"/>
                  </a:lnTo>
                  <a:lnTo>
                    <a:pt x="786" y="1667"/>
                  </a:lnTo>
                  <a:lnTo>
                    <a:pt x="1227" y="2465"/>
                  </a:lnTo>
                  <a:lnTo>
                    <a:pt x="1656" y="1667"/>
                  </a:lnTo>
                  <a:lnTo>
                    <a:pt x="2453" y="1227"/>
                  </a:lnTo>
                  <a:lnTo>
                    <a:pt x="1656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4811600" y="2623975"/>
              <a:ext cx="61350" cy="61925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498572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39" y="0"/>
                  </a:moveTo>
                  <a:lnTo>
                    <a:pt x="787" y="798"/>
                  </a:lnTo>
                  <a:lnTo>
                    <a:pt x="1" y="1227"/>
                  </a:lnTo>
                  <a:lnTo>
                    <a:pt x="787" y="1667"/>
                  </a:lnTo>
                  <a:lnTo>
                    <a:pt x="1239" y="2465"/>
                  </a:lnTo>
                  <a:lnTo>
                    <a:pt x="1668" y="1667"/>
                  </a:lnTo>
                  <a:lnTo>
                    <a:pt x="2453" y="1227"/>
                  </a:lnTo>
                  <a:lnTo>
                    <a:pt x="1668" y="79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4" name="Google Shape;544;p38"/>
          <p:cNvGrpSpPr/>
          <p:nvPr/>
        </p:nvGrpSpPr>
        <p:grpSpPr>
          <a:xfrm>
            <a:off x="1156663" y="2645142"/>
            <a:ext cx="1558523" cy="1799271"/>
            <a:chOff x="4308275" y="3155275"/>
            <a:chExt cx="1125450" cy="1299300"/>
          </a:xfrm>
        </p:grpSpPr>
        <p:sp>
          <p:nvSpPr>
            <p:cNvPr id="545" name="Google Shape;545;p38"/>
            <p:cNvSpPr/>
            <p:nvPr/>
          </p:nvSpPr>
          <p:spPr>
            <a:xfrm>
              <a:off x="4308275" y="3155275"/>
              <a:ext cx="1125450" cy="1299300"/>
            </a:xfrm>
            <a:custGeom>
              <a:avLst/>
              <a:gdLst/>
              <a:ahLst/>
              <a:cxnLst/>
              <a:rect l="l" t="t" r="r" b="b"/>
              <a:pathLst>
                <a:path w="45018" h="51972" extrusionOk="0">
                  <a:moveTo>
                    <a:pt x="5513" y="1"/>
                  </a:moveTo>
                  <a:lnTo>
                    <a:pt x="5917" y="2596"/>
                  </a:lnTo>
                  <a:cubicBezTo>
                    <a:pt x="5965" y="2894"/>
                    <a:pt x="5989" y="3203"/>
                    <a:pt x="5989" y="3501"/>
                  </a:cubicBezTo>
                  <a:cubicBezTo>
                    <a:pt x="5989" y="6109"/>
                    <a:pt x="4346" y="8359"/>
                    <a:pt x="1857" y="9097"/>
                  </a:cubicBezTo>
                  <a:lnTo>
                    <a:pt x="0" y="9669"/>
                  </a:lnTo>
                  <a:lnTo>
                    <a:pt x="298" y="11585"/>
                  </a:lnTo>
                  <a:cubicBezTo>
                    <a:pt x="1691" y="20467"/>
                    <a:pt x="2524" y="26171"/>
                    <a:pt x="2667" y="27623"/>
                  </a:cubicBezTo>
                  <a:cubicBezTo>
                    <a:pt x="3679" y="38624"/>
                    <a:pt x="11061" y="48078"/>
                    <a:pt x="21479" y="51721"/>
                  </a:cubicBezTo>
                  <a:lnTo>
                    <a:pt x="22181" y="51971"/>
                  </a:lnTo>
                  <a:lnTo>
                    <a:pt x="22932" y="51721"/>
                  </a:lnTo>
                  <a:cubicBezTo>
                    <a:pt x="33099" y="48161"/>
                    <a:pt x="40446" y="38958"/>
                    <a:pt x="41672" y="28266"/>
                  </a:cubicBezTo>
                  <a:cubicBezTo>
                    <a:pt x="41767" y="27468"/>
                    <a:pt x="42279" y="24230"/>
                    <a:pt x="44660" y="11574"/>
                  </a:cubicBezTo>
                  <a:lnTo>
                    <a:pt x="45018" y="9669"/>
                  </a:lnTo>
                  <a:lnTo>
                    <a:pt x="43172" y="9038"/>
                  </a:lnTo>
                  <a:cubicBezTo>
                    <a:pt x="40791" y="8240"/>
                    <a:pt x="39195" y="6001"/>
                    <a:pt x="39195" y="3489"/>
                  </a:cubicBezTo>
                  <a:cubicBezTo>
                    <a:pt x="39195" y="3203"/>
                    <a:pt x="39219" y="2918"/>
                    <a:pt x="39255" y="2644"/>
                  </a:cubicBezTo>
                  <a:lnTo>
                    <a:pt x="39624" y="96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76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370775" y="3211525"/>
              <a:ext cx="998650" cy="1184400"/>
            </a:xfrm>
            <a:custGeom>
              <a:avLst/>
              <a:gdLst/>
              <a:ahLst/>
              <a:cxnLst/>
              <a:rect l="l" t="t" r="r" b="b"/>
              <a:pathLst>
                <a:path w="39946" h="47376" extrusionOk="0">
                  <a:moveTo>
                    <a:pt x="5620" y="1"/>
                  </a:moveTo>
                  <a:lnTo>
                    <a:pt x="5620" y="1"/>
                  </a:lnTo>
                  <a:cubicBezTo>
                    <a:pt x="5692" y="418"/>
                    <a:pt x="5727" y="834"/>
                    <a:pt x="5727" y="1251"/>
                  </a:cubicBezTo>
                  <a:cubicBezTo>
                    <a:pt x="5727" y="4883"/>
                    <a:pt x="3370" y="7978"/>
                    <a:pt x="0" y="8990"/>
                  </a:cubicBezTo>
                  <a:cubicBezTo>
                    <a:pt x="1024" y="15550"/>
                    <a:pt x="2203" y="23278"/>
                    <a:pt x="2382" y="25183"/>
                  </a:cubicBezTo>
                  <a:cubicBezTo>
                    <a:pt x="3298" y="35351"/>
                    <a:pt x="10085" y="44006"/>
                    <a:pt x="19705" y="47376"/>
                  </a:cubicBezTo>
                  <a:cubicBezTo>
                    <a:pt x="29075" y="44090"/>
                    <a:pt x="35838" y="35648"/>
                    <a:pt x="36934" y="25754"/>
                  </a:cubicBezTo>
                  <a:cubicBezTo>
                    <a:pt x="37148" y="23944"/>
                    <a:pt x="38648" y="15812"/>
                    <a:pt x="39946" y="8907"/>
                  </a:cubicBezTo>
                  <a:cubicBezTo>
                    <a:pt x="36695" y="7800"/>
                    <a:pt x="34445" y="4752"/>
                    <a:pt x="34445" y="1239"/>
                  </a:cubicBezTo>
                  <a:cubicBezTo>
                    <a:pt x="34445" y="846"/>
                    <a:pt x="34481" y="465"/>
                    <a:pt x="34540" y="72"/>
                  </a:cubicBezTo>
                  <a:lnTo>
                    <a:pt x="5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442800" y="3277025"/>
              <a:ext cx="854300" cy="1049550"/>
            </a:xfrm>
            <a:custGeom>
              <a:avLst/>
              <a:gdLst/>
              <a:ahLst/>
              <a:cxnLst/>
              <a:rect l="l" t="t" r="r" b="b"/>
              <a:pathLst>
                <a:path w="34172" h="41982" extrusionOk="0">
                  <a:moveTo>
                    <a:pt x="5370" y="0"/>
                  </a:moveTo>
                  <a:cubicBezTo>
                    <a:pt x="4954" y="3406"/>
                    <a:pt x="2953" y="6346"/>
                    <a:pt x="1" y="7978"/>
                  </a:cubicBezTo>
                  <a:cubicBezTo>
                    <a:pt x="1251" y="16026"/>
                    <a:pt x="1953" y="20848"/>
                    <a:pt x="2084" y="22336"/>
                  </a:cubicBezTo>
                  <a:cubicBezTo>
                    <a:pt x="2894" y="31135"/>
                    <a:pt x="8633" y="38755"/>
                    <a:pt x="16824" y="41982"/>
                  </a:cubicBezTo>
                  <a:cubicBezTo>
                    <a:pt x="24813" y="38827"/>
                    <a:pt x="30528" y="31421"/>
                    <a:pt x="31505" y="22860"/>
                  </a:cubicBezTo>
                  <a:cubicBezTo>
                    <a:pt x="31671" y="21432"/>
                    <a:pt x="32564" y="16371"/>
                    <a:pt x="34172" y="7799"/>
                  </a:cubicBezTo>
                  <a:cubicBezTo>
                    <a:pt x="31409" y="6132"/>
                    <a:pt x="29528" y="3286"/>
                    <a:pt x="29100" y="60"/>
                  </a:cubicBezTo>
                  <a:lnTo>
                    <a:pt x="5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4863100" y="3277925"/>
              <a:ext cx="434600" cy="1048650"/>
            </a:xfrm>
            <a:custGeom>
              <a:avLst/>
              <a:gdLst/>
              <a:ahLst/>
              <a:cxnLst/>
              <a:rect l="l" t="t" r="r" b="b"/>
              <a:pathLst>
                <a:path w="17384" h="41946" extrusionOk="0">
                  <a:moveTo>
                    <a:pt x="0" y="0"/>
                  </a:moveTo>
                  <a:lnTo>
                    <a:pt x="0" y="41934"/>
                  </a:lnTo>
                  <a:cubicBezTo>
                    <a:pt x="12" y="41934"/>
                    <a:pt x="12" y="41934"/>
                    <a:pt x="24" y="41946"/>
                  </a:cubicBezTo>
                  <a:cubicBezTo>
                    <a:pt x="8001" y="38791"/>
                    <a:pt x="13728" y="31385"/>
                    <a:pt x="14716" y="22824"/>
                  </a:cubicBezTo>
                  <a:cubicBezTo>
                    <a:pt x="14883" y="21396"/>
                    <a:pt x="15776" y="16335"/>
                    <a:pt x="17383" y="7763"/>
                  </a:cubicBezTo>
                  <a:cubicBezTo>
                    <a:pt x="14597" y="6096"/>
                    <a:pt x="12716" y="3250"/>
                    <a:pt x="12288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4391600" y="3230300"/>
              <a:ext cx="957600" cy="1146000"/>
            </a:xfrm>
            <a:custGeom>
              <a:avLst/>
              <a:gdLst/>
              <a:ahLst/>
              <a:cxnLst/>
              <a:rect l="l" t="t" r="r" b="b"/>
              <a:pathLst>
                <a:path w="38304" h="45840" extrusionOk="0">
                  <a:moveTo>
                    <a:pt x="6383" y="738"/>
                  </a:moveTo>
                  <a:lnTo>
                    <a:pt x="32160" y="810"/>
                  </a:lnTo>
                  <a:cubicBezTo>
                    <a:pt x="32279" y="4322"/>
                    <a:pt x="34315" y="7513"/>
                    <a:pt x="37458" y="9073"/>
                  </a:cubicBezTo>
                  <a:cubicBezTo>
                    <a:pt x="35767" y="18098"/>
                    <a:pt x="34827" y="23408"/>
                    <a:pt x="34660" y="24848"/>
                  </a:cubicBezTo>
                  <a:cubicBezTo>
                    <a:pt x="33624" y="33909"/>
                    <a:pt x="27433" y="41827"/>
                    <a:pt x="18872" y="45029"/>
                  </a:cubicBezTo>
                  <a:cubicBezTo>
                    <a:pt x="10109" y="41755"/>
                    <a:pt x="3882" y="33635"/>
                    <a:pt x="3037" y="24301"/>
                  </a:cubicBezTo>
                  <a:cubicBezTo>
                    <a:pt x="2870" y="22419"/>
                    <a:pt x="1751" y="15133"/>
                    <a:pt x="834" y="9204"/>
                  </a:cubicBezTo>
                  <a:cubicBezTo>
                    <a:pt x="4156" y="7703"/>
                    <a:pt x="6311" y="4429"/>
                    <a:pt x="6383" y="738"/>
                  </a:cubicBezTo>
                  <a:close/>
                  <a:moveTo>
                    <a:pt x="5632" y="0"/>
                  </a:moveTo>
                  <a:lnTo>
                    <a:pt x="5632" y="500"/>
                  </a:lnTo>
                  <a:cubicBezTo>
                    <a:pt x="5632" y="4084"/>
                    <a:pt x="3537" y="7275"/>
                    <a:pt x="263" y="8644"/>
                  </a:cubicBezTo>
                  <a:lnTo>
                    <a:pt x="1" y="8763"/>
                  </a:lnTo>
                  <a:lnTo>
                    <a:pt x="37" y="9049"/>
                  </a:lnTo>
                  <a:cubicBezTo>
                    <a:pt x="977" y="15002"/>
                    <a:pt x="2108" y="22503"/>
                    <a:pt x="2287" y="24372"/>
                  </a:cubicBezTo>
                  <a:cubicBezTo>
                    <a:pt x="3168" y="34028"/>
                    <a:pt x="9621" y="42446"/>
                    <a:pt x="18729" y="45791"/>
                  </a:cubicBezTo>
                  <a:lnTo>
                    <a:pt x="18872" y="45839"/>
                  </a:lnTo>
                  <a:lnTo>
                    <a:pt x="19003" y="45779"/>
                  </a:lnTo>
                  <a:cubicBezTo>
                    <a:pt x="27885" y="42505"/>
                    <a:pt x="34327" y="34314"/>
                    <a:pt x="35398" y="24920"/>
                  </a:cubicBezTo>
                  <a:cubicBezTo>
                    <a:pt x="35565" y="23479"/>
                    <a:pt x="36517" y="18109"/>
                    <a:pt x="38244" y="8930"/>
                  </a:cubicBezTo>
                  <a:lnTo>
                    <a:pt x="38303" y="8644"/>
                  </a:lnTo>
                  <a:lnTo>
                    <a:pt x="38041" y="8525"/>
                  </a:lnTo>
                  <a:cubicBezTo>
                    <a:pt x="34910" y="7096"/>
                    <a:pt x="32910" y="3941"/>
                    <a:pt x="32910" y="500"/>
                  </a:cubicBezTo>
                  <a:lnTo>
                    <a:pt x="32910" y="71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716650" y="3522000"/>
              <a:ext cx="383400" cy="382800"/>
            </a:xfrm>
            <a:custGeom>
              <a:avLst/>
              <a:gdLst/>
              <a:ahLst/>
              <a:cxnLst/>
              <a:rect l="l" t="t" r="r" b="b"/>
              <a:pathLst>
                <a:path w="15336" h="15312" extrusionOk="0">
                  <a:moveTo>
                    <a:pt x="15336" y="0"/>
                  </a:moveTo>
                  <a:lnTo>
                    <a:pt x="14407" y="429"/>
                  </a:lnTo>
                  <a:lnTo>
                    <a:pt x="13490" y="869"/>
                  </a:lnTo>
                  <a:lnTo>
                    <a:pt x="13693" y="1084"/>
                  </a:lnTo>
                  <a:lnTo>
                    <a:pt x="0" y="14764"/>
                  </a:lnTo>
                  <a:lnTo>
                    <a:pt x="560" y="15312"/>
                  </a:lnTo>
                  <a:lnTo>
                    <a:pt x="14228" y="1631"/>
                  </a:lnTo>
                  <a:lnTo>
                    <a:pt x="14443" y="1846"/>
                  </a:lnTo>
                  <a:lnTo>
                    <a:pt x="14883" y="917"/>
                  </a:lnTo>
                  <a:lnTo>
                    <a:pt x="15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4717550" y="37994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3215" y="1"/>
                  </a:moveTo>
                  <a:lnTo>
                    <a:pt x="0" y="3227"/>
                  </a:lnTo>
                  <a:lnTo>
                    <a:pt x="953" y="4180"/>
                  </a:lnTo>
                  <a:lnTo>
                    <a:pt x="4179" y="965"/>
                  </a:lnTo>
                  <a:lnTo>
                    <a:pt x="32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784525" y="3806250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5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724400" y="3866375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65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051225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620" y="0"/>
                  </a:moveTo>
                  <a:lnTo>
                    <a:pt x="0" y="6620"/>
                  </a:lnTo>
                  <a:cubicBezTo>
                    <a:pt x="540" y="6800"/>
                    <a:pt x="1104" y="6890"/>
                    <a:pt x="1669" y="6890"/>
                  </a:cubicBezTo>
                  <a:cubicBezTo>
                    <a:pt x="3007" y="6890"/>
                    <a:pt x="4344" y="6384"/>
                    <a:pt x="5358" y="5370"/>
                  </a:cubicBezTo>
                  <a:cubicBezTo>
                    <a:pt x="6822" y="3918"/>
                    <a:pt x="7239" y="1834"/>
                    <a:pt x="6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997050" y="3582125"/>
              <a:ext cx="226225" cy="223350"/>
            </a:xfrm>
            <a:custGeom>
              <a:avLst/>
              <a:gdLst/>
              <a:ahLst/>
              <a:cxnLst/>
              <a:rect l="l" t="t" r="r" b="b"/>
              <a:pathLst>
                <a:path w="9049" h="8934" extrusionOk="0">
                  <a:moveTo>
                    <a:pt x="2989" y="0"/>
                  </a:moveTo>
                  <a:lnTo>
                    <a:pt x="0" y="2989"/>
                  </a:lnTo>
                  <a:cubicBezTo>
                    <a:pt x="1215" y="4286"/>
                    <a:pt x="2441" y="6263"/>
                    <a:pt x="2167" y="8870"/>
                  </a:cubicBezTo>
                  <a:cubicBezTo>
                    <a:pt x="2454" y="8912"/>
                    <a:pt x="2737" y="8934"/>
                    <a:pt x="3016" y="8934"/>
                  </a:cubicBezTo>
                  <a:cubicBezTo>
                    <a:pt x="4479" y="8934"/>
                    <a:pt x="5839" y="8353"/>
                    <a:pt x="7049" y="7144"/>
                  </a:cubicBezTo>
                  <a:cubicBezTo>
                    <a:pt x="8513" y="5691"/>
                    <a:pt x="9049" y="4239"/>
                    <a:pt x="8787" y="2250"/>
                  </a:cubicBezTo>
                  <a:cubicBezTo>
                    <a:pt x="6096" y="2036"/>
                    <a:pt x="4203" y="1012"/>
                    <a:pt x="2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970850" y="3555925"/>
              <a:ext cx="100325" cy="100625"/>
            </a:xfrm>
            <a:custGeom>
              <a:avLst/>
              <a:gdLst/>
              <a:ahLst/>
              <a:cxnLst/>
              <a:rect l="l" t="t" r="r" b="b"/>
              <a:pathLst>
                <a:path w="4013" h="4025" extrusionOk="0">
                  <a:moveTo>
                    <a:pt x="2977" y="0"/>
                  </a:moveTo>
                  <a:lnTo>
                    <a:pt x="0" y="2989"/>
                  </a:lnTo>
                  <a:lnTo>
                    <a:pt x="1036" y="4025"/>
                  </a:lnTo>
                  <a:lnTo>
                    <a:pt x="4013" y="1048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990500" y="3575875"/>
              <a:ext cx="80675" cy="80975"/>
            </a:xfrm>
            <a:custGeom>
              <a:avLst/>
              <a:gdLst/>
              <a:ahLst/>
              <a:cxnLst/>
              <a:rect l="l" t="t" r="r" b="b"/>
              <a:pathLst>
                <a:path w="3227" h="3239" extrusionOk="0">
                  <a:moveTo>
                    <a:pt x="2977" y="0"/>
                  </a:moveTo>
                  <a:lnTo>
                    <a:pt x="0" y="2977"/>
                  </a:lnTo>
                  <a:lnTo>
                    <a:pt x="250" y="3239"/>
                  </a:lnTo>
                  <a:lnTo>
                    <a:pt x="3227" y="26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640150" y="3522000"/>
              <a:ext cx="383100" cy="382800"/>
            </a:xfrm>
            <a:custGeom>
              <a:avLst/>
              <a:gdLst/>
              <a:ahLst/>
              <a:cxnLst/>
              <a:rect l="l" t="t" r="r" b="b"/>
              <a:pathLst>
                <a:path w="15324" h="15312" extrusionOk="0">
                  <a:moveTo>
                    <a:pt x="1" y="0"/>
                  </a:moveTo>
                  <a:lnTo>
                    <a:pt x="441" y="917"/>
                  </a:lnTo>
                  <a:lnTo>
                    <a:pt x="894" y="1846"/>
                  </a:lnTo>
                  <a:lnTo>
                    <a:pt x="1084" y="1631"/>
                  </a:lnTo>
                  <a:lnTo>
                    <a:pt x="14776" y="15312"/>
                  </a:lnTo>
                  <a:lnTo>
                    <a:pt x="15324" y="14764"/>
                  </a:lnTo>
                  <a:lnTo>
                    <a:pt x="1632" y="1084"/>
                  </a:lnTo>
                  <a:lnTo>
                    <a:pt x="1846" y="869"/>
                  </a:lnTo>
                  <a:lnTo>
                    <a:pt x="917" y="4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917875" y="37997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953" y="1"/>
                  </a:moveTo>
                  <a:lnTo>
                    <a:pt x="0" y="953"/>
                  </a:lnTo>
                  <a:lnTo>
                    <a:pt x="3215" y="4180"/>
                  </a:lnTo>
                  <a:lnTo>
                    <a:pt x="4179" y="3215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924700" y="3806850"/>
              <a:ext cx="30700" cy="30375"/>
            </a:xfrm>
            <a:custGeom>
              <a:avLst/>
              <a:gdLst/>
              <a:ahLst/>
              <a:cxnLst/>
              <a:rect l="l" t="t" r="r" b="b"/>
              <a:pathLst>
                <a:path w="1228" h="1215" extrusionOk="0">
                  <a:moveTo>
                    <a:pt x="965" y="0"/>
                  </a:moveTo>
                  <a:lnTo>
                    <a:pt x="1" y="953"/>
                  </a:lnTo>
                  <a:lnTo>
                    <a:pt x="275" y="1215"/>
                  </a:lnTo>
                  <a:lnTo>
                    <a:pt x="1227" y="2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985125" y="3866975"/>
              <a:ext cx="30400" cy="30375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953" y="0"/>
                  </a:moveTo>
                  <a:lnTo>
                    <a:pt x="1" y="953"/>
                  </a:lnTo>
                  <a:lnTo>
                    <a:pt x="263" y="1215"/>
                  </a:lnTo>
                  <a:lnTo>
                    <a:pt x="1215" y="262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508000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07" y="0"/>
                  </a:moveTo>
                  <a:lnTo>
                    <a:pt x="607" y="0"/>
                  </a:lnTo>
                  <a:cubicBezTo>
                    <a:pt x="0" y="1834"/>
                    <a:pt x="417" y="3918"/>
                    <a:pt x="1881" y="5370"/>
                  </a:cubicBezTo>
                  <a:cubicBezTo>
                    <a:pt x="2895" y="6384"/>
                    <a:pt x="4232" y="6890"/>
                    <a:pt x="5571" y="6890"/>
                  </a:cubicBezTo>
                  <a:cubicBezTo>
                    <a:pt x="6135" y="6890"/>
                    <a:pt x="6699" y="6800"/>
                    <a:pt x="7239" y="6620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516625" y="3582125"/>
              <a:ext cx="226550" cy="223350"/>
            </a:xfrm>
            <a:custGeom>
              <a:avLst/>
              <a:gdLst/>
              <a:ahLst/>
              <a:cxnLst/>
              <a:rect l="l" t="t" r="r" b="b"/>
              <a:pathLst>
                <a:path w="9062" h="8934" extrusionOk="0">
                  <a:moveTo>
                    <a:pt x="6073" y="0"/>
                  </a:moveTo>
                  <a:cubicBezTo>
                    <a:pt x="4846" y="1012"/>
                    <a:pt x="2965" y="2036"/>
                    <a:pt x="262" y="2250"/>
                  </a:cubicBezTo>
                  <a:cubicBezTo>
                    <a:pt x="0" y="4239"/>
                    <a:pt x="548" y="5691"/>
                    <a:pt x="2013" y="7144"/>
                  </a:cubicBezTo>
                  <a:cubicBezTo>
                    <a:pt x="3222" y="8353"/>
                    <a:pt x="4583" y="8934"/>
                    <a:pt x="6045" y="8934"/>
                  </a:cubicBezTo>
                  <a:cubicBezTo>
                    <a:pt x="6324" y="8934"/>
                    <a:pt x="6608" y="8912"/>
                    <a:pt x="6894" y="8870"/>
                  </a:cubicBezTo>
                  <a:cubicBezTo>
                    <a:pt x="6620" y="6263"/>
                    <a:pt x="7835" y="4286"/>
                    <a:pt x="9061" y="2989"/>
                  </a:cubicBezTo>
                  <a:lnTo>
                    <a:pt x="6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668725" y="3556225"/>
              <a:ext cx="100625" cy="100625"/>
            </a:xfrm>
            <a:custGeom>
              <a:avLst/>
              <a:gdLst/>
              <a:ahLst/>
              <a:cxnLst/>
              <a:rect l="l" t="t" r="r" b="b"/>
              <a:pathLst>
                <a:path w="4025" h="4025" extrusionOk="0">
                  <a:moveTo>
                    <a:pt x="1048" y="0"/>
                  </a:moveTo>
                  <a:lnTo>
                    <a:pt x="1" y="1048"/>
                  </a:lnTo>
                  <a:lnTo>
                    <a:pt x="2977" y="4025"/>
                  </a:lnTo>
                  <a:lnTo>
                    <a:pt x="4025" y="297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668725" y="3576175"/>
              <a:ext cx="80700" cy="80675"/>
            </a:xfrm>
            <a:custGeom>
              <a:avLst/>
              <a:gdLst/>
              <a:ahLst/>
              <a:cxnLst/>
              <a:rect l="l" t="t" r="r" b="b"/>
              <a:pathLst>
                <a:path w="3228" h="3227" extrusionOk="0">
                  <a:moveTo>
                    <a:pt x="251" y="0"/>
                  </a:moveTo>
                  <a:lnTo>
                    <a:pt x="1" y="250"/>
                  </a:lnTo>
                  <a:lnTo>
                    <a:pt x="2977" y="3227"/>
                  </a:lnTo>
                  <a:lnTo>
                    <a:pt x="3227" y="297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805950" y="4108375"/>
              <a:ext cx="115500" cy="115225"/>
            </a:xfrm>
            <a:custGeom>
              <a:avLst/>
              <a:gdLst/>
              <a:ahLst/>
              <a:cxnLst/>
              <a:rect l="l" t="t" r="r" b="b"/>
              <a:pathLst>
                <a:path w="4620" h="4609" extrusionOk="0">
                  <a:moveTo>
                    <a:pt x="2310" y="0"/>
                  </a:moveTo>
                  <a:lnTo>
                    <a:pt x="1489" y="1501"/>
                  </a:lnTo>
                  <a:lnTo>
                    <a:pt x="0" y="2298"/>
                  </a:lnTo>
                  <a:lnTo>
                    <a:pt x="1489" y="3120"/>
                  </a:lnTo>
                  <a:lnTo>
                    <a:pt x="2310" y="4608"/>
                  </a:lnTo>
                  <a:lnTo>
                    <a:pt x="3108" y="3120"/>
                  </a:lnTo>
                  <a:lnTo>
                    <a:pt x="4620" y="2298"/>
                  </a:lnTo>
                  <a:lnTo>
                    <a:pt x="3108" y="1501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834825" y="3975925"/>
              <a:ext cx="58050" cy="58050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0"/>
                  </a:moveTo>
                  <a:lnTo>
                    <a:pt x="738" y="738"/>
                  </a:lnTo>
                  <a:lnTo>
                    <a:pt x="0" y="1155"/>
                  </a:lnTo>
                  <a:lnTo>
                    <a:pt x="738" y="1560"/>
                  </a:lnTo>
                  <a:lnTo>
                    <a:pt x="1155" y="2322"/>
                  </a:lnTo>
                  <a:lnTo>
                    <a:pt x="1560" y="1560"/>
                  </a:lnTo>
                  <a:lnTo>
                    <a:pt x="2322" y="1155"/>
                  </a:lnTo>
                  <a:lnTo>
                    <a:pt x="1560" y="738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68" name="Google Shape;568;p38"/>
          <p:cNvSpPr/>
          <p:nvPr/>
        </p:nvSpPr>
        <p:spPr>
          <a:xfrm rot="665934" flipH="1">
            <a:off x="8088718" y="3865908"/>
            <a:ext cx="1427634" cy="1807064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9" name="Google Shape;569;p38"/>
          <p:cNvSpPr/>
          <p:nvPr/>
        </p:nvSpPr>
        <p:spPr>
          <a:xfrm>
            <a:off x="3857395" y="2734808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Kiểu 3D 2" descr="Knight's swor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6429819" y="-578440"/>
            <a:ext cx="1875118" cy="9226212"/>
          </a:xfrm>
          <a:prstGeom prst="rect">
            <a:avLst/>
          </a:prstGeom>
        </p:spPr>
      </p:pic>
      <p:sp>
        <p:nvSpPr>
          <p:cNvPr id="4" name="Google Shape;1207;p47"/>
          <p:cNvSpPr txBox="1"/>
          <p:nvPr/>
        </p:nvSpPr>
        <p:spPr>
          <a:xfrm>
            <a:off x="-6953252" y="3809094"/>
            <a:ext cx="354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0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9pPr>
          </a:lstStyle>
          <a:p>
            <a:pPr marL="0" indent="0"/>
            <a:r>
              <a:rPr lang="en-US" dirty="0"/>
              <a:t>Do you have any questions?</a:t>
            </a:r>
            <a:endParaRPr lang="en-US" dirty="0"/>
          </a:p>
        </p:txBody>
      </p:sp>
      <p:sp>
        <p:nvSpPr>
          <p:cNvPr id="5" name="Google Shape;1206;p47"/>
          <p:cNvSpPr txBox="1"/>
          <p:nvPr/>
        </p:nvSpPr>
        <p:spPr>
          <a:xfrm>
            <a:off x="2031544" y="6165964"/>
            <a:ext cx="5841312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en-US" dirty="0"/>
              <a:t>THANK YOU FOR YOUR LISTENING</a:t>
            </a:r>
            <a:endParaRPr lang="en-US" dirty="0"/>
          </a:p>
        </p:txBody>
      </p:sp>
      <p:sp>
        <p:nvSpPr>
          <p:cNvPr id="6" name="Google Shape;432;p35"/>
          <p:cNvSpPr/>
          <p:nvPr/>
        </p:nvSpPr>
        <p:spPr>
          <a:xfrm>
            <a:off x="3453414" y="-4086516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420;p35"/>
          <p:cNvSpPr/>
          <p:nvPr/>
        </p:nvSpPr>
        <p:spPr>
          <a:xfrm>
            <a:off x="11419291" y="429975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" name="Google Shape;422;p35"/>
          <p:cNvSpPr txBox="1"/>
          <p:nvPr/>
        </p:nvSpPr>
        <p:spPr>
          <a:xfrm>
            <a:off x="12226168" y="623112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pPr algn="l"/>
            <a:r>
              <a:rPr lang="vi-VN"/>
              <a:t>Audio</a:t>
            </a:r>
            <a:endParaRPr lang="vi-VN" dirty="0"/>
          </a:p>
        </p:txBody>
      </p:sp>
      <p:sp>
        <p:nvSpPr>
          <p:cNvPr id="9" name="Google Shape;426;p35"/>
          <p:cNvSpPr txBox="1"/>
          <p:nvPr/>
        </p:nvSpPr>
        <p:spPr>
          <a:xfrm>
            <a:off x="12244392" y="279922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vi-VN"/>
              <a:t>Game states</a:t>
            </a:r>
            <a:endParaRPr lang="vi-VN" dirty="0"/>
          </a:p>
        </p:txBody>
      </p:sp>
      <p:sp>
        <p:nvSpPr>
          <p:cNvPr id="10" name="Google Shape;428;p35"/>
          <p:cNvSpPr txBox="1"/>
          <p:nvPr/>
        </p:nvSpPr>
        <p:spPr>
          <a:xfrm>
            <a:off x="12198980" y="405685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vi-VN"/>
              <a:t>Inputs</a:t>
            </a:r>
            <a:endParaRPr lang="vi-VN" dirty="0"/>
          </a:p>
        </p:txBody>
      </p:sp>
      <p:sp>
        <p:nvSpPr>
          <p:cNvPr id="11" name="Google Shape;429;p35"/>
          <p:cNvSpPr/>
          <p:nvPr/>
        </p:nvSpPr>
        <p:spPr>
          <a:xfrm>
            <a:off x="11617637" y="643004"/>
            <a:ext cx="328700" cy="369246"/>
          </a:xfrm>
          <a:custGeom>
            <a:avLst/>
            <a:gdLst/>
            <a:ahLst/>
            <a:cxnLst/>
            <a:rect l="l" t="t" r="r" b="b"/>
            <a:pathLst>
              <a:path w="34600" h="38868" extrusionOk="0">
                <a:moveTo>
                  <a:pt x="20645" y="1"/>
                </a:moveTo>
                <a:lnTo>
                  <a:pt x="20645" y="1"/>
                </a:lnTo>
                <a:cubicBezTo>
                  <a:pt x="20872" y="239"/>
                  <a:pt x="21003" y="548"/>
                  <a:pt x="21086" y="858"/>
                </a:cubicBezTo>
                <a:cubicBezTo>
                  <a:pt x="21181" y="1191"/>
                  <a:pt x="21205" y="1513"/>
                  <a:pt x="21229" y="1846"/>
                </a:cubicBezTo>
                <a:lnTo>
                  <a:pt x="19895" y="1846"/>
                </a:lnTo>
                <a:cubicBezTo>
                  <a:pt x="19598" y="1084"/>
                  <a:pt x="18800" y="584"/>
                  <a:pt x="17978" y="465"/>
                </a:cubicBezTo>
                <a:lnTo>
                  <a:pt x="17978" y="465"/>
                </a:lnTo>
                <a:cubicBezTo>
                  <a:pt x="18336" y="1263"/>
                  <a:pt x="18038" y="2227"/>
                  <a:pt x="17490" y="2918"/>
                </a:cubicBezTo>
                <a:cubicBezTo>
                  <a:pt x="16943" y="3596"/>
                  <a:pt x="16145" y="4049"/>
                  <a:pt x="15407" y="4513"/>
                </a:cubicBezTo>
                <a:cubicBezTo>
                  <a:pt x="14657" y="4954"/>
                  <a:pt x="13907" y="5465"/>
                  <a:pt x="13406" y="6192"/>
                </a:cubicBezTo>
                <a:cubicBezTo>
                  <a:pt x="13347" y="6275"/>
                  <a:pt x="13287" y="6382"/>
                  <a:pt x="13275" y="6489"/>
                </a:cubicBezTo>
                <a:cubicBezTo>
                  <a:pt x="13264" y="6692"/>
                  <a:pt x="13395" y="6894"/>
                  <a:pt x="13561" y="7025"/>
                </a:cubicBezTo>
                <a:cubicBezTo>
                  <a:pt x="14288" y="7609"/>
                  <a:pt x="15419" y="7156"/>
                  <a:pt x="16264" y="7573"/>
                </a:cubicBezTo>
                <a:lnTo>
                  <a:pt x="16466" y="7740"/>
                </a:lnTo>
                <a:cubicBezTo>
                  <a:pt x="16502" y="7847"/>
                  <a:pt x="16562" y="7942"/>
                  <a:pt x="16550" y="8061"/>
                </a:cubicBezTo>
                <a:cubicBezTo>
                  <a:pt x="16526" y="8275"/>
                  <a:pt x="16288" y="8359"/>
                  <a:pt x="16073" y="8406"/>
                </a:cubicBezTo>
                <a:cubicBezTo>
                  <a:pt x="15500" y="8552"/>
                  <a:pt x="14832" y="8645"/>
                  <a:pt x="14228" y="8645"/>
                </a:cubicBezTo>
                <a:cubicBezTo>
                  <a:pt x="14192" y="8645"/>
                  <a:pt x="14156" y="8645"/>
                  <a:pt x="14121" y="8644"/>
                </a:cubicBezTo>
                <a:lnTo>
                  <a:pt x="14121" y="8644"/>
                </a:lnTo>
                <a:cubicBezTo>
                  <a:pt x="14109" y="8883"/>
                  <a:pt x="14109" y="9109"/>
                  <a:pt x="14145" y="9335"/>
                </a:cubicBezTo>
                <a:cubicBezTo>
                  <a:pt x="14157" y="9418"/>
                  <a:pt x="14168" y="9526"/>
                  <a:pt x="14228" y="9585"/>
                </a:cubicBezTo>
                <a:cubicBezTo>
                  <a:pt x="14299" y="9656"/>
                  <a:pt x="14418" y="9668"/>
                  <a:pt x="14526" y="9668"/>
                </a:cubicBezTo>
                <a:cubicBezTo>
                  <a:pt x="15883" y="9716"/>
                  <a:pt x="17300" y="9823"/>
                  <a:pt x="18645" y="9847"/>
                </a:cubicBezTo>
                <a:cubicBezTo>
                  <a:pt x="18764" y="10180"/>
                  <a:pt x="18669" y="10538"/>
                  <a:pt x="18455" y="10799"/>
                </a:cubicBezTo>
                <a:cubicBezTo>
                  <a:pt x="18252" y="11061"/>
                  <a:pt x="17931" y="11240"/>
                  <a:pt x="17621" y="11335"/>
                </a:cubicBezTo>
                <a:cubicBezTo>
                  <a:pt x="17242" y="11462"/>
                  <a:pt x="16843" y="11511"/>
                  <a:pt x="16439" y="11511"/>
                </a:cubicBezTo>
                <a:cubicBezTo>
                  <a:pt x="15893" y="11511"/>
                  <a:pt x="15339" y="11421"/>
                  <a:pt x="14811" y="11311"/>
                </a:cubicBezTo>
                <a:cubicBezTo>
                  <a:pt x="13963" y="11140"/>
                  <a:pt x="13135" y="10910"/>
                  <a:pt x="12282" y="10910"/>
                </a:cubicBezTo>
                <a:cubicBezTo>
                  <a:pt x="12189" y="10910"/>
                  <a:pt x="12095" y="10913"/>
                  <a:pt x="12002" y="10919"/>
                </a:cubicBezTo>
                <a:cubicBezTo>
                  <a:pt x="11061" y="10990"/>
                  <a:pt x="9942" y="11502"/>
                  <a:pt x="9573" y="12383"/>
                </a:cubicBezTo>
                <a:cubicBezTo>
                  <a:pt x="9227" y="11442"/>
                  <a:pt x="8870" y="10526"/>
                  <a:pt x="8370" y="9668"/>
                </a:cubicBezTo>
                <a:cubicBezTo>
                  <a:pt x="7858" y="8811"/>
                  <a:pt x="7203" y="8037"/>
                  <a:pt x="6370" y="7501"/>
                </a:cubicBezTo>
                <a:cubicBezTo>
                  <a:pt x="5578" y="6995"/>
                  <a:pt x="4643" y="6731"/>
                  <a:pt x="3698" y="6731"/>
                </a:cubicBezTo>
                <a:cubicBezTo>
                  <a:pt x="3422" y="6731"/>
                  <a:pt x="3144" y="6753"/>
                  <a:pt x="2869" y="6799"/>
                </a:cubicBezTo>
                <a:cubicBezTo>
                  <a:pt x="2548" y="6847"/>
                  <a:pt x="2215" y="6954"/>
                  <a:pt x="1941" y="7144"/>
                </a:cubicBezTo>
                <a:cubicBezTo>
                  <a:pt x="1500" y="7442"/>
                  <a:pt x="1262" y="7930"/>
                  <a:pt x="1167" y="8442"/>
                </a:cubicBezTo>
                <a:cubicBezTo>
                  <a:pt x="1060" y="8942"/>
                  <a:pt x="1012" y="9466"/>
                  <a:pt x="1048" y="9966"/>
                </a:cubicBezTo>
                <a:cubicBezTo>
                  <a:pt x="2024" y="10049"/>
                  <a:pt x="3072" y="10026"/>
                  <a:pt x="4048" y="10061"/>
                </a:cubicBezTo>
                <a:cubicBezTo>
                  <a:pt x="4048" y="9787"/>
                  <a:pt x="3977" y="9573"/>
                  <a:pt x="3977" y="9299"/>
                </a:cubicBezTo>
                <a:cubicBezTo>
                  <a:pt x="4057" y="9298"/>
                  <a:pt x="4139" y="9296"/>
                  <a:pt x="4221" y="9296"/>
                </a:cubicBezTo>
                <a:cubicBezTo>
                  <a:pt x="4718" y="9296"/>
                  <a:pt x="5246" y="9349"/>
                  <a:pt x="5572" y="9716"/>
                </a:cubicBezTo>
                <a:cubicBezTo>
                  <a:pt x="5953" y="10145"/>
                  <a:pt x="5870" y="10823"/>
                  <a:pt x="5894" y="11419"/>
                </a:cubicBezTo>
                <a:cubicBezTo>
                  <a:pt x="5929" y="12050"/>
                  <a:pt x="6132" y="12693"/>
                  <a:pt x="6501" y="13228"/>
                </a:cubicBezTo>
                <a:cubicBezTo>
                  <a:pt x="6668" y="13455"/>
                  <a:pt x="6858" y="13657"/>
                  <a:pt x="7013" y="13895"/>
                </a:cubicBezTo>
                <a:cubicBezTo>
                  <a:pt x="7322" y="14371"/>
                  <a:pt x="7513" y="14967"/>
                  <a:pt x="7691" y="15502"/>
                </a:cubicBezTo>
                <a:cubicBezTo>
                  <a:pt x="7382" y="15562"/>
                  <a:pt x="7132" y="15669"/>
                  <a:pt x="6834" y="15681"/>
                </a:cubicBezTo>
                <a:cubicBezTo>
                  <a:pt x="5584" y="15741"/>
                  <a:pt x="4346" y="16003"/>
                  <a:pt x="3167" y="16419"/>
                </a:cubicBezTo>
                <a:cubicBezTo>
                  <a:pt x="1917" y="16860"/>
                  <a:pt x="643" y="17610"/>
                  <a:pt x="179" y="18860"/>
                </a:cubicBezTo>
                <a:cubicBezTo>
                  <a:pt x="48" y="19193"/>
                  <a:pt x="0" y="19610"/>
                  <a:pt x="191" y="19908"/>
                </a:cubicBezTo>
                <a:cubicBezTo>
                  <a:pt x="429" y="20265"/>
                  <a:pt x="929" y="20360"/>
                  <a:pt x="1369" y="20360"/>
                </a:cubicBezTo>
                <a:cubicBezTo>
                  <a:pt x="2203" y="20360"/>
                  <a:pt x="3036" y="20193"/>
                  <a:pt x="3810" y="19884"/>
                </a:cubicBezTo>
                <a:cubicBezTo>
                  <a:pt x="3881" y="19848"/>
                  <a:pt x="3941" y="19824"/>
                  <a:pt x="3989" y="19765"/>
                </a:cubicBezTo>
                <a:cubicBezTo>
                  <a:pt x="4024" y="19705"/>
                  <a:pt x="4024" y="19646"/>
                  <a:pt x="4024" y="19562"/>
                </a:cubicBezTo>
                <a:cubicBezTo>
                  <a:pt x="4024" y="19301"/>
                  <a:pt x="4048" y="19062"/>
                  <a:pt x="4048" y="18789"/>
                </a:cubicBezTo>
                <a:cubicBezTo>
                  <a:pt x="6287" y="18765"/>
                  <a:pt x="8668" y="18669"/>
                  <a:pt x="10894" y="18646"/>
                </a:cubicBezTo>
                <a:lnTo>
                  <a:pt x="10894" y="18646"/>
                </a:lnTo>
                <a:cubicBezTo>
                  <a:pt x="10870" y="19717"/>
                  <a:pt x="10870" y="20860"/>
                  <a:pt x="11430" y="21789"/>
                </a:cubicBezTo>
                <a:cubicBezTo>
                  <a:pt x="11906" y="22563"/>
                  <a:pt x="12728" y="23051"/>
                  <a:pt x="13502" y="23515"/>
                </a:cubicBezTo>
                <a:cubicBezTo>
                  <a:pt x="14204" y="23932"/>
                  <a:pt x="14859" y="24301"/>
                  <a:pt x="15550" y="24718"/>
                </a:cubicBezTo>
                <a:cubicBezTo>
                  <a:pt x="15550" y="24932"/>
                  <a:pt x="15597" y="25170"/>
                  <a:pt x="15597" y="25373"/>
                </a:cubicBezTo>
                <a:cubicBezTo>
                  <a:pt x="14972" y="24975"/>
                  <a:pt x="14238" y="24855"/>
                  <a:pt x="13487" y="24855"/>
                </a:cubicBezTo>
                <a:cubicBezTo>
                  <a:pt x="13022" y="24855"/>
                  <a:pt x="12552" y="24901"/>
                  <a:pt x="12097" y="24956"/>
                </a:cubicBezTo>
                <a:cubicBezTo>
                  <a:pt x="11847" y="25004"/>
                  <a:pt x="11585" y="25027"/>
                  <a:pt x="11359" y="25182"/>
                </a:cubicBezTo>
                <a:cubicBezTo>
                  <a:pt x="11168" y="25313"/>
                  <a:pt x="11025" y="25527"/>
                  <a:pt x="10906" y="25730"/>
                </a:cubicBezTo>
                <a:cubicBezTo>
                  <a:pt x="10632" y="26182"/>
                  <a:pt x="10394" y="26670"/>
                  <a:pt x="10311" y="27194"/>
                </a:cubicBezTo>
                <a:cubicBezTo>
                  <a:pt x="10192" y="28111"/>
                  <a:pt x="10644" y="29004"/>
                  <a:pt x="11132" y="29790"/>
                </a:cubicBezTo>
                <a:cubicBezTo>
                  <a:pt x="11430" y="30266"/>
                  <a:pt x="11799" y="30766"/>
                  <a:pt x="12132" y="31207"/>
                </a:cubicBezTo>
                <a:cubicBezTo>
                  <a:pt x="12121" y="31778"/>
                  <a:pt x="12085" y="32445"/>
                  <a:pt x="12073" y="33005"/>
                </a:cubicBezTo>
                <a:cubicBezTo>
                  <a:pt x="10597" y="32981"/>
                  <a:pt x="9108" y="32969"/>
                  <a:pt x="7620" y="32969"/>
                </a:cubicBezTo>
                <a:cubicBezTo>
                  <a:pt x="7310" y="32969"/>
                  <a:pt x="6977" y="32969"/>
                  <a:pt x="6668" y="33040"/>
                </a:cubicBezTo>
                <a:cubicBezTo>
                  <a:pt x="6084" y="33183"/>
                  <a:pt x="5596" y="33588"/>
                  <a:pt x="5274" y="34100"/>
                </a:cubicBezTo>
                <a:cubicBezTo>
                  <a:pt x="4941" y="34600"/>
                  <a:pt x="4763" y="35183"/>
                  <a:pt x="4679" y="35779"/>
                </a:cubicBezTo>
                <a:cubicBezTo>
                  <a:pt x="4643" y="35945"/>
                  <a:pt x="4643" y="36124"/>
                  <a:pt x="4763" y="36219"/>
                </a:cubicBezTo>
                <a:cubicBezTo>
                  <a:pt x="4834" y="36279"/>
                  <a:pt x="4941" y="36303"/>
                  <a:pt x="5048" y="36303"/>
                </a:cubicBezTo>
                <a:cubicBezTo>
                  <a:pt x="5754" y="36326"/>
                  <a:pt x="6460" y="36344"/>
                  <a:pt x="7169" y="36344"/>
                </a:cubicBezTo>
                <a:cubicBezTo>
                  <a:pt x="7548" y="36344"/>
                  <a:pt x="7929" y="36339"/>
                  <a:pt x="8311" y="36326"/>
                </a:cubicBezTo>
                <a:cubicBezTo>
                  <a:pt x="8465" y="36326"/>
                  <a:pt x="8644" y="36315"/>
                  <a:pt x="8787" y="36219"/>
                </a:cubicBezTo>
                <a:cubicBezTo>
                  <a:pt x="9037" y="36041"/>
                  <a:pt x="9084" y="35588"/>
                  <a:pt x="9037" y="35267"/>
                </a:cubicBezTo>
                <a:lnTo>
                  <a:pt x="9037" y="35267"/>
                </a:lnTo>
                <a:cubicBezTo>
                  <a:pt x="9444" y="35288"/>
                  <a:pt x="9852" y="35299"/>
                  <a:pt x="10260" y="35299"/>
                </a:cubicBezTo>
                <a:cubicBezTo>
                  <a:pt x="11665" y="35299"/>
                  <a:pt x="13070" y="35173"/>
                  <a:pt x="14454" y="34933"/>
                </a:cubicBezTo>
                <a:cubicBezTo>
                  <a:pt x="15073" y="34826"/>
                  <a:pt x="15788" y="34636"/>
                  <a:pt x="16109" y="34064"/>
                </a:cubicBezTo>
                <a:cubicBezTo>
                  <a:pt x="16371" y="33576"/>
                  <a:pt x="16252" y="32969"/>
                  <a:pt x="16073" y="32433"/>
                </a:cubicBezTo>
                <a:cubicBezTo>
                  <a:pt x="15895" y="31897"/>
                  <a:pt x="15645" y="31278"/>
                  <a:pt x="15692" y="30719"/>
                </a:cubicBezTo>
                <a:lnTo>
                  <a:pt x="15692" y="30719"/>
                </a:lnTo>
                <a:cubicBezTo>
                  <a:pt x="16466" y="30826"/>
                  <a:pt x="17419" y="30921"/>
                  <a:pt x="18205" y="30921"/>
                </a:cubicBezTo>
                <a:cubicBezTo>
                  <a:pt x="18038" y="32028"/>
                  <a:pt x="17955" y="33267"/>
                  <a:pt x="18633" y="34136"/>
                </a:cubicBezTo>
                <a:cubicBezTo>
                  <a:pt x="19002" y="34612"/>
                  <a:pt x="19562" y="34933"/>
                  <a:pt x="20133" y="35088"/>
                </a:cubicBezTo>
                <a:cubicBezTo>
                  <a:pt x="20717" y="35255"/>
                  <a:pt x="21324" y="35302"/>
                  <a:pt x="21919" y="35326"/>
                </a:cubicBezTo>
                <a:cubicBezTo>
                  <a:pt x="22512" y="35359"/>
                  <a:pt x="23093" y="35383"/>
                  <a:pt x="23668" y="35383"/>
                </a:cubicBezTo>
                <a:cubicBezTo>
                  <a:pt x="24771" y="35383"/>
                  <a:pt x="25853" y="35294"/>
                  <a:pt x="26956" y="35005"/>
                </a:cubicBezTo>
                <a:cubicBezTo>
                  <a:pt x="27218" y="35302"/>
                  <a:pt x="27551" y="35529"/>
                  <a:pt x="27908" y="35672"/>
                </a:cubicBezTo>
                <a:cubicBezTo>
                  <a:pt x="27896" y="35957"/>
                  <a:pt x="27908" y="36267"/>
                  <a:pt x="27968" y="36541"/>
                </a:cubicBezTo>
                <a:cubicBezTo>
                  <a:pt x="27503" y="36541"/>
                  <a:pt x="27015" y="36541"/>
                  <a:pt x="26610" y="36779"/>
                </a:cubicBezTo>
                <a:cubicBezTo>
                  <a:pt x="26503" y="36850"/>
                  <a:pt x="26408" y="36922"/>
                  <a:pt x="26301" y="37017"/>
                </a:cubicBezTo>
                <a:cubicBezTo>
                  <a:pt x="26075" y="37196"/>
                  <a:pt x="25848" y="37386"/>
                  <a:pt x="25777" y="37648"/>
                </a:cubicBezTo>
                <a:cubicBezTo>
                  <a:pt x="25694" y="37993"/>
                  <a:pt x="25825" y="38398"/>
                  <a:pt x="25765" y="38743"/>
                </a:cubicBezTo>
                <a:cubicBezTo>
                  <a:pt x="27158" y="38779"/>
                  <a:pt x="28563" y="38815"/>
                  <a:pt x="29956" y="38862"/>
                </a:cubicBezTo>
                <a:cubicBezTo>
                  <a:pt x="30008" y="38865"/>
                  <a:pt x="30061" y="38867"/>
                  <a:pt x="30115" y="38867"/>
                </a:cubicBezTo>
                <a:cubicBezTo>
                  <a:pt x="30309" y="38867"/>
                  <a:pt x="30509" y="38841"/>
                  <a:pt x="30659" y="38720"/>
                </a:cubicBezTo>
                <a:cubicBezTo>
                  <a:pt x="30909" y="38541"/>
                  <a:pt x="30956" y="38184"/>
                  <a:pt x="30968" y="37874"/>
                </a:cubicBezTo>
                <a:cubicBezTo>
                  <a:pt x="31016" y="37219"/>
                  <a:pt x="31206" y="36434"/>
                  <a:pt x="30956" y="35826"/>
                </a:cubicBezTo>
                <a:cubicBezTo>
                  <a:pt x="30516" y="34731"/>
                  <a:pt x="29980" y="33683"/>
                  <a:pt x="29361" y="32683"/>
                </a:cubicBezTo>
                <a:cubicBezTo>
                  <a:pt x="29301" y="32588"/>
                  <a:pt x="29242" y="32505"/>
                  <a:pt x="29170" y="32445"/>
                </a:cubicBezTo>
                <a:cubicBezTo>
                  <a:pt x="29051" y="32350"/>
                  <a:pt x="28885" y="32350"/>
                  <a:pt x="28742" y="32338"/>
                </a:cubicBezTo>
                <a:cubicBezTo>
                  <a:pt x="27992" y="32290"/>
                  <a:pt x="27242" y="32266"/>
                  <a:pt x="26491" y="32219"/>
                </a:cubicBezTo>
                <a:cubicBezTo>
                  <a:pt x="25479" y="32159"/>
                  <a:pt x="24420" y="32100"/>
                  <a:pt x="23515" y="31683"/>
                </a:cubicBezTo>
                <a:cubicBezTo>
                  <a:pt x="23408" y="31457"/>
                  <a:pt x="23289" y="31219"/>
                  <a:pt x="23408" y="31004"/>
                </a:cubicBezTo>
                <a:cubicBezTo>
                  <a:pt x="23610" y="30647"/>
                  <a:pt x="23789" y="30266"/>
                  <a:pt x="23979" y="29909"/>
                </a:cubicBezTo>
                <a:cubicBezTo>
                  <a:pt x="24229" y="29421"/>
                  <a:pt x="24444" y="28873"/>
                  <a:pt x="24324" y="28337"/>
                </a:cubicBezTo>
                <a:cubicBezTo>
                  <a:pt x="25253" y="28266"/>
                  <a:pt x="26206" y="28123"/>
                  <a:pt x="27087" y="27754"/>
                </a:cubicBezTo>
                <a:cubicBezTo>
                  <a:pt x="27956" y="27385"/>
                  <a:pt x="28754" y="26778"/>
                  <a:pt x="29182" y="25920"/>
                </a:cubicBezTo>
                <a:cubicBezTo>
                  <a:pt x="29385" y="25527"/>
                  <a:pt x="29504" y="25087"/>
                  <a:pt x="29587" y="24646"/>
                </a:cubicBezTo>
                <a:cubicBezTo>
                  <a:pt x="29885" y="23146"/>
                  <a:pt x="29873" y="21372"/>
                  <a:pt x="29027" y="20086"/>
                </a:cubicBezTo>
                <a:cubicBezTo>
                  <a:pt x="28170" y="18812"/>
                  <a:pt x="27301" y="17455"/>
                  <a:pt x="27194" y="15919"/>
                </a:cubicBezTo>
                <a:cubicBezTo>
                  <a:pt x="27158" y="15479"/>
                  <a:pt x="27206" y="15014"/>
                  <a:pt x="27396" y="14598"/>
                </a:cubicBezTo>
                <a:cubicBezTo>
                  <a:pt x="27599" y="14181"/>
                  <a:pt x="27956" y="13836"/>
                  <a:pt x="28385" y="13717"/>
                </a:cubicBezTo>
                <a:cubicBezTo>
                  <a:pt x="28498" y="13692"/>
                  <a:pt x="28621" y="13679"/>
                  <a:pt x="28745" y="13679"/>
                </a:cubicBezTo>
                <a:cubicBezTo>
                  <a:pt x="29102" y="13679"/>
                  <a:pt x="29470" y="13791"/>
                  <a:pt x="29647" y="14074"/>
                </a:cubicBezTo>
                <a:lnTo>
                  <a:pt x="29516" y="15502"/>
                </a:lnTo>
                <a:cubicBezTo>
                  <a:pt x="29456" y="16133"/>
                  <a:pt x="29397" y="16776"/>
                  <a:pt x="29516" y="17396"/>
                </a:cubicBezTo>
                <a:cubicBezTo>
                  <a:pt x="29587" y="17788"/>
                  <a:pt x="29742" y="18158"/>
                  <a:pt x="29897" y="18515"/>
                </a:cubicBezTo>
                <a:cubicBezTo>
                  <a:pt x="30230" y="19193"/>
                  <a:pt x="30635" y="19872"/>
                  <a:pt x="31111" y="20467"/>
                </a:cubicBezTo>
                <a:cubicBezTo>
                  <a:pt x="30968" y="19955"/>
                  <a:pt x="31004" y="19396"/>
                  <a:pt x="31194" y="18884"/>
                </a:cubicBezTo>
                <a:cubicBezTo>
                  <a:pt x="31706" y="19217"/>
                  <a:pt x="32028" y="19729"/>
                  <a:pt x="32361" y="20229"/>
                </a:cubicBezTo>
                <a:cubicBezTo>
                  <a:pt x="32683" y="20717"/>
                  <a:pt x="33016" y="21241"/>
                  <a:pt x="33552" y="21491"/>
                </a:cubicBezTo>
                <a:cubicBezTo>
                  <a:pt x="33207" y="20955"/>
                  <a:pt x="33016" y="20324"/>
                  <a:pt x="33016" y="19693"/>
                </a:cubicBezTo>
                <a:cubicBezTo>
                  <a:pt x="33016" y="19455"/>
                  <a:pt x="33040" y="19229"/>
                  <a:pt x="33028" y="18991"/>
                </a:cubicBezTo>
                <a:cubicBezTo>
                  <a:pt x="33016" y="18812"/>
                  <a:pt x="32980" y="18598"/>
                  <a:pt x="32909" y="18443"/>
                </a:cubicBezTo>
                <a:lnTo>
                  <a:pt x="32909" y="18443"/>
                </a:lnTo>
                <a:cubicBezTo>
                  <a:pt x="32980" y="18515"/>
                  <a:pt x="33076" y="18574"/>
                  <a:pt x="33159" y="18622"/>
                </a:cubicBezTo>
                <a:cubicBezTo>
                  <a:pt x="33635" y="18872"/>
                  <a:pt x="34123" y="19110"/>
                  <a:pt x="34600" y="19360"/>
                </a:cubicBezTo>
                <a:cubicBezTo>
                  <a:pt x="34159" y="19050"/>
                  <a:pt x="33980" y="18479"/>
                  <a:pt x="33849" y="17943"/>
                </a:cubicBezTo>
                <a:cubicBezTo>
                  <a:pt x="33707" y="17407"/>
                  <a:pt x="33516" y="16812"/>
                  <a:pt x="33135" y="16431"/>
                </a:cubicBezTo>
                <a:lnTo>
                  <a:pt x="33135" y="16431"/>
                </a:lnTo>
                <a:cubicBezTo>
                  <a:pt x="33312" y="16510"/>
                  <a:pt x="33511" y="16545"/>
                  <a:pt x="33709" y="16545"/>
                </a:cubicBezTo>
                <a:cubicBezTo>
                  <a:pt x="33871" y="16545"/>
                  <a:pt x="34033" y="16522"/>
                  <a:pt x="34183" y="16479"/>
                </a:cubicBezTo>
                <a:cubicBezTo>
                  <a:pt x="33885" y="16276"/>
                  <a:pt x="33635" y="16014"/>
                  <a:pt x="33457" y="15717"/>
                </a:cubicBezTo>
                <a:cubicBezTo>
                  <a:pt x="33266" y="15383"/>
                  <a:pt x="33159" y="15014"/>
                  <a:pt x="32968" y="14693"/>
                </a:cubicBezTo>
                <a:cubicBezTo>
                  <a:pt x="32595" y="14040"/>
                  <a:pt x="31834" y="13603"/>
                  <a:pt x="31086" y="13603"/>
                </a:cubicBezTo>
                <a:cubicBezTo>
                  <a:pt x="30974" y="13603"/>
                  <a:pt x="30863" y="13613"/>
                  <a:pt x="30754" y="13633"/>
                </a:cubicBezTo>
                <a:cubicBezTo>
                  <a:pt x="30385" y="12818"/>
                  <a:pt x="28980" y="12160"/>
                  <a:pt x="28070" y="12160"/>
                </a:cubicBezTo>
                <a:cubicBezTo>
                  <a:pt x="28010" y="12160"/>
                  <a:pt x="27952" y="12163"/>
                  <a:pt x="27896" y="12169"/>
                </a:cubicBezTo>
                <a:cubicBezTo>
                  <a:pt x="27492" y="12216"/>
                  <a:pt x="27122" y="12407"/>
                  <a:pt x="26801" y="12669"/>
                </a:cubicBezTo>
                <a:cubicBezTo>
                  <a:pt x="24348" y="14586"/>
                  <a:pt x="25908" y="18288"/>
                  <a:pt x="26837" y="20598"/>
                </a:cubicBezTo>
                <a:cubicBezTo>
                  <a:pt x="27075" y="21194"/>
                  <a:pt x="27325" y="21801"/>
                  <a:pt x="27444" y="22444"/>
                </a:cubicBezTo>
                <a:cubicBezTo>
                  <a:pt x="27551" y="23087"/>
                  <a:pt x="27539" y="23765"/>
                  <a:pt x="27218" y="24349"/>
                </a:cubicBezTo>
                <a:cubicBezTo>
                  <a:pt x="26706" y="25349"/>
                  <a:pt x="25527" y="25718"/>
                  <a:pt x="24408" y="25849"/>
                </a:cubicBezTo>
                <a:cubicBezTo>
                  <a:pt x="24217" y="25182"/>
                  <a:pt x="23848" y="24551"/>
                  <a:pt x="23336" y="24075"/>
                </a:cubicBezTo>
                <a:cubicBezTo>
                  <a:pt x="22979" y="23742"/>
                  <a:pt x="22562" y="23349"/>
                  <a:pt x="22205" y="23003"/>
                </a:cubicBezTo>
                <a:cubicBezTo>
                  <a:pt x="21955" y="22765"/>
                  <a:pt x="21681" y="22551"/>
                  <a:pt x="21384" y="22349"/>
                </a:cubicBezTo>
                <a:cubicBezTo>
                  <a:pt x="21205" y="22229"/>
                  <a:pt x="21026" y="22134"/>
                  <a:pt x="20884" y="21979"/>
                </a:cubicBezTo>
                <a:cubicBezTo>
                  <a:pt x="20634" y="21729"/>
                  <a:pt x="20491" y="21372"/>
                  <a:pt x="20526" y="21015"/>
                </a:cubicBezTo>
                <a:cubicBezTo>
                  <a:pt x="20550" y="20658"/>
                  <a:pt x="20753" y="20313"/>
                  <a:pt x="21026" y="20110"/>
                </a:cubicBezTo>
                <a:cubicBezTo>
                  <a:pt x="21110" y="20051"/>
                  <a:pt x="21193" y="20003"/>
                  <a:pt x="21288" y="20003"/>
                </a:cubicBezTo>
                <a:cubicBezTo>
                  <a:pt x="21360" y="20003"/>
                  <a:pt x="21419" y="20051"/>
                  <a:pt x="21479" y="20074"/>
                </a:cubicBezTo>
                <a:cubicBezTo>
                  <a:pt x="21908" y="20348"/>
                  <a:pt x="22205" y="20836"/>
                  <a:pt x="22217" y="21360"/>
                </a:cubicBezTo>
                <a:cubicBezTo>
                  <a:pt x="22443" y="20979"/>
                  <a:pt x="22681" y="20622"/>
                  <a:pt x="22931" y="20265"/>
                </a:cubicBezTo>
                <a:cubicBezTo>
                  <a:pt x="23205" y="19884"/>
                  <a:pt x="23515" y="19491"/>
                  <a:pt x="23920" y="19253"/>
                </a:cubicBezTo>
                <a:cubicBezTo>
                  <a:pt x="24214" y="19085"/>
                  <a:pt x="24551" y="18916"/>
                  <a:pt x="24866" y="18916"/>
                </a:cubicBezTo>
                <a:cubicBezTo>
                  <a:pt x="24996" y="18916"/>
                  <a:pt x="25123" y="18945"/>
                  <a:pt x="25241" y="19015"/>
                </a:cubicBezTo>
                <a:cubicBezTo>
                  <a:pt x="24836" y="18586"/>
                  <a:pt x="24741" y="17967"/>
                  <a:pt x="24658" y="17372"/>
                </a:cubicBezTo>
                <a:cubicBezTo>
                  <a:pt x="24563" y="16479"/>
                  <a:pt x="24479" y="15586"/>
                  <a:pt x="24420" y="14669"/>
                </a:cubicBezTo>
                <a:cubicBezTo>
                  <a:pt x="24408" y="14467"/>
                  <a:pt x="24396" y="14276"/>
                  <a:pt x="24467" y="14074"/>
                </a:cubicBezTo>
                <a:cubicBezTo>
                  <a:pt x="24536" y="13891"/>
                  <a:pt x="24726" y="13752"/>
                  <a:pt x="24909" y="13752"/>
                </a:cubicBezTo>
                <a:cubicBezTo>
                  <a:pt x="24917" y="13752"/>
                  <a:pt x="24924" y="13752"/>
                  <a:pt x="24932" y="13752"/>
                </a:cubicBezTo>
                <a:cubicBezTo>
                  <a:pt x="25122" y="13764"/>
                  <a:pt x="25253" y="13895"/>
                  <a:pt x="25372" y="14062"/>
                </a:cubicBezTo>
                <a:cubicBezTo>
                  <a:pt x="25360" y="13717"/>
                  <a:pt x="25313" y="13383"/>
                  <a:pt x="25313" y="13038"/>
                </a:cubicBezTo>
                <a:cubicBezTo>
                  <a:pt x="25301" y="12216"/>
                  <a:pt x="25825" y="11490"/>
                  <a:pt x="26313" y="10823"/>
                </a:cubicBezTo>
                <a:cubicBezTo>
                  <a:pt x="26372" y="10728"/>
                  <a:pt x="26444" y="10621"/>
                  <a:pt x="26551" y="10585"/>
                </a:cubicBezTo>
                <a:cubicBezTo>
                  <a:pt x="26658" y="10538"/>
                  <a:pt x="26765" y="10538"/>
                  <a:pt x="26884" y="10538"/>
                </a:cubicBezTo>
                <a:lnTo>
                  <a:pt x="27492" y="10538"/>
                </a:lnTo>
                <a:cubicBezTo>
                  <a:pt x="27075" y="10311"/>
                  <a:pt x="26789" y="9907"/>
                  <a:pt x="26622" y="9466"/>
                </a:cubicBezTo>
                <a:cubicBezTo>
                  <a:pt x="26480" y="9037"/>
                  <a:pt x="26325" y="8442"/>
                  <a:pt x="26289" y="7978"/>
                </a:cubicBezTo>
                <a:lnTo>
                  <a:pt x="26289" y="7978"/>
                </a:lnTo>
                <a:cubicBezTo>
                  <a:pt x="26460" y="8019"/>
                  <a:pt x="26636" y="8039"/>
                  <a:pt x="26814" y="8039"/>
                </a:cubicBezTo>
                <a:cubicBezTo>
                  <a:pt x="27145" y="8039"/>
                  <a:pt x="27479" y="7971"/>
                  <a:pt x="27789" y="7847"/>
                </a:cubicBezTo>
                <a:cubicBezTo>
                  <a:pt x="27313" y="7692"/>
                  <a:pt x="26920" y="7370"/>
                  <a:pt x="26622" y="6978"/>
                </a:cubicBezTo>
                <a:cubicBezTo>
                  <a:pt x="26313" y="6597"/>
                  <a:pt x="26122" y="6037"/>
                  <a:pt x="25896" y="5608"/>
                </a:cubicBezTo>
                <a:lnTo>
                  <a:pt x="25896" y="5608"/>
                </a:lnTo>
                <a:cubicBezTo>
                  <a:pt x="25907" y="5609"/>
                  <a:pt x="25918" y="5609"/>
                  <a:pt x="25928" y="5609"/>
                </a:cubicBezTo>
                <a:cubicBezTo>
                  <a:pt x="26321" y="5609"/>
                  <a:pt x="26679" y="5400"/>
                  <a:pt x="27015" y="5180"/>
                </a:cubicBezTo>
                <a:cubicBezTo>
                  <a:pt x="27218" y="5049"/>
                  <a:pt x="27420" y="4870"/>
                  <a:pt x="27432" y="4632"/>
                </a:cubicBezTo>
                <a:cubicBezTo>
                  <a:pt x="27087" y="4573"/>
                  <a:pt x="26730" y="4632"/>
                  <a:pt x="26408" y="4537"/>
                </a:cubicBezTo>
                <a:cubicBezTo>
                  <a:pt x="26206" y="4489"/>
                  <a:pt x="26015" y="4406"/>
                  <a:pt x="25837" y="4299"/>
                </a:cubicBezTo>
                <a:cubicBezTo>
                  <a:pt x="24896" y="3799"/>
                  <a:pt x="23670" y="3322"/>
                  <a:pt x="23312" y="2322"/>
                </a:cubicBezTo>
                <a:cubicBezTo>
                  <a:pt x="23098" y="1727"/>
                  <a:pt x="22860" y="1096"/>
                  <a:pt x="22372" y="715"/>
                </a:cubicBezTo>
                <a:cubicBezTo>
                  <a:pt x="22158" y="548"/>
                  <a:pt x="21943" y="441"/>
                  <a:pt x="21705" y="346"/>
                </a:cubicBezTo>
                <a:cubicBezTo>
                  <a:pt x="21407" y="227"/>
                  <a:pt x="20955" y="108"/>
                  <a:pt x="206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430;p35"/>
          <p:cNvSpPr/>
          <p:nvPr/>
        </p:nvSpPr>
        <p:spPr>
          <a:xfrm>
            <a:off x="11404215" y="1474049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431;p35"/>
          <p:cNvSpPr/>
          <p:nvPr/>
        </p:nvSpPr>
        <p:spPr>
          <a:xfrm>
            <a:off x="11418653" y="2588870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432;p35"/>
          <p:cNvSpPr/>
          <p:nvPr/>
        </p:nvSpPr>
        <p:spPr>
          <a:xfrm>
            <a:off x="11414366" y="3838919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433;p35"/>
          <p:cNvSpPr/>
          <p:nvPr/>
        </p:nvSpPr>
        <p:spPr>
          <a:xfrm>
            <a:off x="11647504" y="4051954"/>
            <a:ext cx="259123" cy="369231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434;p35"/>
          <p:cNvSpPr/>
          <p:nvPr/>
        </p:nvSpPr>
        <p:spPr>
          <a:xfrm>
            <a:off x="11638493" y="2744543"/>
            <a:ext cx="361265" cy="483939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435;p35"/>
          <p:cNvSpPr/>
          <p:nvPr/>
        </p:nvSpPr>
        <p:spPr>
          <a:xfrm>
            <a:off x="11586306" y="1704038"/>
            <a:ext cx="361217" cy="335322"/>
          </a:xfrm>
          <a:custGeom>
            <a:avLst/>
            <a:gdLst/>
            <a:ahLst/>
            <a:cxnLst/>
            <a:rect l="l" t="t" r="r" b="b"/>
            <a:pathLst>
              <a:path w="38458" h="35701" extrusionOk="0">
                <a:moveTo>
                  <a:pt x="8182" y="1"/>
                </a:moveTo>
                <a:cubicBezTo>
                  <a:pt x="7807" y="1"/>
                  <a:pt x="7425" y="59"/>
                  <a:pt x="7073" y="161"/>
                </a:cubicBezTo>
                <a:cubicBezTo>
                  <a:pt x="6121" y="434"/>
                  <a:pt x="5287" y="958"/>
                  <a:pt x="4370" y="1280"/>
                </a:cubicBezTo>
                <a:cubicBezTo>
                  <a:pt x="3916" y="1443"/>
                  <a:pt x="3409" y="1546"/>
                  <a:pt x="2919" y="1546"/>
                </a:cubicBezTo>
                <a:cubicBezTo>
                  <a:pt x="2408" y="1546"/>
                  <a:pt x="1914" y="1434"/>
                  <a:pt x="1513" y="1161"/>
                </a:cubicBezTo>
                <a:lnTo>
                  <a:pt x="1513" y="1161"/>
                </a:lnTo>
                <a:cubicBezTo>
                  <a:pt x="2001" y="2125"/>
                  <a:pt x="2846" y="3018"/>
                  <a:pt x="4037" y="3220"/>
                </a:cubicBezTo>
                <a:cubicBezTo>
                  <a:pt x="3513" y="4387"/>
                  <a:pt x="2299" y="5375"/>
                  <a:pt x="953" y="5816"/>
                </a:cubicBezTo>
                <a:cubicBezTo>
                  <a:pt x="1965" y="6078"/>
                  <a:pt x="3037" y="6173"/>
                  <a:pt x="4096" y="6209"/>
                </a:cubicBezTo>
                <a:cubicBezTo>
                  <a:pt x="4263" y="6209"/>
                  <a:pt x="4454" y="6209"/>
                  <a:pt x="4585" y="6137"/>
                </a:cubicBezTo>
                <a:lnTo>
                  <a:pt x="4585" y="6137"/>
                </a:lnTo>
                <a:cubicBezTo>
                  <a:pt x="3811" y="6983"/>
                  <a:pt x="3513" y="8257"/>
                  <a:pt x="2918" y="9233"/>
                </a:cubicBezTo>
                <a:cubicBezTo>
                  <a:pt x="2322" y="10197"/>
                  <a:pt x="1429" y="11114"/>
                  <a:pt x="215" y="11352"/>
                </a:cubicBezTo>
                <a:cubicBezTo>
                  <a:pt x="724" y="11496"/>
                  <a:pt x="1249" y="11567"/>
                  <a:pt x="1768" y="11567"/>
                </a:cubicBezTo>
                <a:cubicBezTo>
                  <a:pt x="2974" y="11567"/>
                  <a:pt x="4154" y="11184"/>
                  <a:pt x="5061" y="10436"/>
                </a:cubicBezTo>
                <a:lnTo>
                  <a:pt x="5061" y="10436"/>
                </a:lnTo>
                <a:cubicBezTo>
                  <a:pt x="4835" y="12186"/>
                  <a:pt x="4573" y="14019"/>
                  <a:pt x="3799" y="15627"/>
                </a:cubicBezTo>
                <a:cubicBezTo>
                  <a:pt x="3013" y="17246"/>
                  <a:pt x="1739" y="18734"/>
                  <a:pt x="1" y="19591"/>
                </a:cubicBezTo>
                <a:cubicBezTo>
                  <a:pt x="156" y="19602"/>
                  <a:pt x="309" y="19607"/>
                  <a:pt x="461" y="19607"/>
                </a:cubicBezTo>
                <a:cubicBezTo>
                  <a:pt x="2345" y="19607"/>
                  <a:pt x="3953" y="18802"/>
                  <a:pt x="5275" y="17567"/>
                </a:cubicBezTo>
                <a:cubicBezTo>
                  <a:pt x="6704" y="16222"/>
                  <a:pt x="7609" y="14496"/>
                  <a:pt x="8311" y="12769"/>
                </a:cubicBezTo>
                <a:lnTo>
                  <a:pt x="8311" y="12769"/>
                </a:lnTo>
                <a:cubicBezTo>
                  <a:pt x="8383" y="14793"/>
                  <a:pt x="8264" y="16829"/>
                  <a:pt x="7514" y="18758"/>
                </a:cubicBezTo>
                <a:cubicBezTo>
                  <a:pt x="6775" y="20675"/>
                  <a:pt x="5406" y="22449"/>
                  <a:pt x="3442" y="23485"/>
                </a:cubicBezTo>
                <a:cubicBezTo>
                  <a:pt x="3478" y="23485"/>
                  <a:pt x="3514" y="23486"/>
                  <a:pt x="3551" y="23486"/>
                </a:cubicBezTo>
                <a:cubicBezTo>
                  <a:pt x="6258" y="23486"/>
                  <a:pt x="8700" y="21743"/>
                  <a:pt x="10169" y="19734"/>
                </a:cubicBezTo>
                <a:cubicBezTo>
                  <a:pt x="11657" y="17698"/>
                  <a:pt x="12419" y="15317"/>
                  <a:pt x="13514" y="13103"/>
                </a:cubicBezTo>
                <a:lnTo>
                  <a:pt x="13514" y="13103"/>
                </a:lnTo>
                <a:cubicBezTo>
                  <a:pt x="13633" y="14198"/>
                  <a:pt x="13633" y="15329"/>
                  <a:pt x="13348" y="16413"/>
                </a:cubicBezTo>
                <a:cubicBezTo>
                  <a:pt x="13110" y="17329"/>
                  <a:pt x="12812" y="18222"/>
                  <a:pt x="12455" y="19080"/>
                </a:cubicBezTo>
                <a:cubicBezTo>
                  <a:pt x="13729" y="18544"/>
                  <a:pt x="14645" y="17758"/>
                  <a:pt x="15455" y="16734"/>
                </a:cubicBezTo>
                <a:cubicBezTo>
                  <a:pt x="16253" y="15698"/>
                  <a:pt x="16836" y="14567"/>
                  <a:pt x="17420" y="13436"/>
                </a:cubicBezTo>
                <a:cubicBezTo>
                  <a:pt x="17443" y="14186"/>
                  <a:pt x="17598" y="15008"/>
                  <a:pt x="17622" y="15758"/>
                </a:cubicBezTo>
                <a:cubicBezTo>
                  <a:pt x="17658" y="16317"/>
                  <a:pt x="17670" y="16877"/>
                  <a:pt x="17384" y="17365"/>
                </a:cubicBezTo>
                <a:cubicBezTo>
                  <a:pt x="17146" y="17806"/>
                  <a:pt x="16717" y="18115"/>
                  <a:pt x="16265" y="18365"/>
                </a:cubicBezTo>
                <a:cubicBezTo>
                  <a:pt x="15479" y="18829"/>
                  <a:pt x="14622" y="19187"/>
                  <a:pt x="13848" y="19627"/>
                </a:cubicBezTo>
                <a:cubicBezTo>
                  <a:pt x="13062" y="20092"/>
                  <a:pt x="12324" y="20687"/>
                  <a:pt x="12002" y="21461"/>
                </a:cubicBezTo>
                <a:cubicBezTo>
                  <a:pt x="12038" y="21460"/>
                  <a:pt x="12074" y="21459"/>
                  <a:pt x="12110" y="21459"/>
                </a:cubicBezTo>
                <a:cubicBezTo>
                  <a:pt x="12504" y="21459"/>
                  <a:pt x="12905" y="21519"/>
                  <a:pt x="13276" y="21639"/>
                </a:cubicBezTo>
                <a:cubicBezTo>
                  <a:pt x="12252" y="23378"/>
                  <a:pt x="10895" y="25092"/>
                  <a:pt x="9228" y="26402"/>
                </a:cubicBezTo>
                <a:cubicBezTo>
                  <a:pt x="8978" y="26116"/>
                  <a:pt x="8621" y="25854"/>
                  <a:pt x="8371" y="25568"/>
                </a:cubicBezTo>
                <a:cubicBezTo>
                  <a:pt x="8252" y="25437"/>
                  <a:pt x="8109" y="25306"/>
                  <a:pt x="7954" y="25223"/>
                </a:cubicBezTo>
                <a:cubicBezTo>
                  <a:pt x="7819" y="25172"/>
                  <a:pt x="7672" y="25158"/>
                  <a:pt x="7525" y="25158"/>
                </a:cubicBezTo>
                <a:cubicBezTo>
                  <a:pt x="7465" y="25158"/>
                  <a:pt x="7406" y="25160"/>
                  <a:pt x="7347" y="25164"/>
                </a:cubicBezTo>
                <a:cubicBezTo>
                  <a:pt x="5894" y="25318"/>
                  <a:pt x="4632" y="26390"/>
                  <a:pt x="4406" y="27652"/>
                </a:cubicBezTo>
                <a:cubicBezTo>
                  <a:pt x="4567" y="27182"/>
                  <a:pt x="5212" y="26889"/>
                  <a:pt x="5770" y="26889"/>
                </a:cubicBezTo>
                <a:cubicBezTo>
                  <a:pt x="5792" y="26889"/>
                  <a:pt x="5813" y="26889"/>
                  <a:pt x="5835" y="26890"/>
                </a:cubicBezTo>
                <a:cubicBezTo>
                  <a:pt x="6418" y="26926"/>
                  <a:pt x="6954" y="27223"/>
                  <a:pt x="7347" y="27604"/>
                </a:cubicBezTo>
                <a:cubicBezTo>
                  <a:pt x="6537" y="27938"/>
                  <a:pt x="6001" y="28545"/>
                  <a:pt x="5978" y="29319"/>
                </a:cubicBezTo>
                <a:cubicBezTo>
                  <a:pt x="5942" y="30093"/>
                  <a:pt x="6287" y="30855"/>
                  <a:pt x="6728" y="31533"/>
                </a:cubicBezTo>
                <a:cubicBezTo>
                  <a:pt x="6787" y="31176"/>
                  <a:pt x="6835" y="30807"/>
                  <a:pt x="6894" y="30438"/>
                </a:cubicBezTo>
                <a:cubicBezTo>
                  <a:pt x="6930" y="30259"/>
                  <a:pt x="6954" y="30069"/>
                  <a:pt x="7085" y="29926"/>
                </a:cubicBezTo>
                <a:cubicBezTo>
                  <a:pt x="7192" y="29831"/>
                  <a:pt x="7359" y="29783"/>
                  <a:pt x="7502" y="29736"/>
                </a:cubicBezTo>
                <a:cubicBezTo>
                  <a:pt x="7847" y="29617"/>
                  <a:pt x="8145" y="29426"/>
                  <a:pt x="8395" y="29176"/>
                </a:cubicBezTo>
                <a:cubicBezTo>
                  <a:pt x="8764" y="28795"/>
                  <a:pt x="9049" y="28283"/>
                  <a:pt x="9621" y="28164"/>
                </a:cubicBezTo>
                <a:cubicBezTo>
                  <a:pt x="9621" y="28950"/>
                  <a:pt x="9692" y="29748"/>
                  <a:pt x="9883" y="30521"/>
                </a:cubicBezTo>
                <a:cubicBezTo>
                  <a:pt x="9942" y="30783"/>
                  <a:pt x="10038" y="31045"/>
                  <a:pt x="10288" y="31164"/>
                </a:cubicBezTo>
                <a:cubicBezTo>
                  <a:pt x="10752" y="30581"/>
                  <a:pt x="11228" y="29962"/>
                  <a:pt x="11228" y="29259"/>
                </a:cubicBezTo>
                <a:cubicBezTo>
                  <a:pt x="11228" y="28735"/>
                  <a:pt x="10966" y="28224"/>
                  <a:pt x="11074" y="27712"/>
                </a:cubicBezTo>
                <a:cubicBezTo>
                  <a:pt x="11127" y="27443"/>
                  <a:pt x="11424" y="27203"/>
                  <a:pt x="11735" y="27203"/>
                </a:cubicBezTo>
                <a:cubicBezTo>
                  <a:pt x="11769" y="27203"/>
                  <a:pt x="11802" y="27206"/>
                  <a:pt x="11836" y="27211"/>
                </a:cubicBezTo>
                <a:cubicBezTo>
                  <a:pt x="12169" y="27271"/>
                  <a:pt x="12431" y="27473"/>
                  <a:pt x="12717" y="27640"/>
                </a:cubicBezTo>
                <a:cubicBezTo>
                  <a:pt x="12935" y="27773"/>
                  <a:pt x="13199" y="27891"/>
                  <a:pt x="13466" y="27891"/>
                </a:cubicBezTo>
                <a:cubicBezTo>
                  <a:pt x="13534" y="27891"/>
                  <a:pt x="13602" y="27883"/>
                  <a:pt x="13669" y="27866"/>
                </a:cubicBezTo>
                <a:cubicBezTo>
                  <a:pt x="13919" y="27783"/>
                  <a:pt x="14086" y="27581"/>
                  <a:pt x="14300" y="27462"/>
                </a:cubicBezTo>
                <a:cubicBezTo>
                  <a:pt x="14443" y="27385"/>
                  <a:pt x="14606" y="27350"/>
                  <a:pt x="14768" y="27350"/>
                </a:cubicBezTo>
                <a:cubicBezTo>
                  <a:pt x="14985" y="27350"/>
                  <a:pt x="15202" y="27412"/>
                  <a:pt x="15372" y="27521"/>
                </a:cubicBezTo>
                <a:cubicBezTo>
                  <a:pt x="15134" y="27235"/>
                  <a:pt x="15324" y="26711"/>
                  <a:pt x="15038" y="26438"/>
                </a:cubicBezTo>
                <a:cubicBezTo>
                  <a:pt x="14907" y="26295"/>
                  <a:pt x="14693" y="26235"/>
                  <a:pt x="14503" y="26199"/>
                </a:cubicBezTo>
                <a:cubicBezTo>
                  <a:pt x="13800" y="26033"/>
                  <a:pt x="13098" y="25902"/>
                  <a:pt x="12383" y="25807"/>
                </a:cubicBezTo>
                <a:cubicBezTo>
                  <a:pt x="13050" y="24687"/>
                  <a:pt x="14038" y="23580"/>
                  <a:pt x="15217" y="22842"/>
                </a:cubicBezTo>
                <a:cubicBezTo>
                  <a:pt x="15372" y="23140"/>
                  <a:pt x="15526" y="23425"/>
                  <a:pt x="15753" y="23699"/>
                </a:cubicBezTo>
                <a:cubicBezTo>
                  <a:pt x="16324" y="22782"/>
                  <a:pt x="16955" y="21913"/>
                  <a:pt x="17646" y="21056"/>
                </a:cubicBezTo>
                <a:lnTo>
                  <a:pt x="17646" y="21056"/>
                </a:lnTo>
                <a:cubicBezTo>
                  <a:pt x="17622" y="21449"/>
                  <a:pt x="17658" y="21866"/>
                  <a:pt x="17622" y="22235"/>
                </a:cubicBezTo>
                <a:cubicBezTo>
                  <a:pt x="17610" y="22520"/>
                  <a:pt x="17598" y="22830"/>
                  <a:pt x="17443" y="23080"/>
                </a:cubicBezTo>
                <a:cubicBezTo>
                  <a:pt x="17205" y="23532"/>
                  <a:pt x="16646" y="23782"/>
                  <a:pt x="16134" y="23997"/>
                </a:cubicBezTo>
                <a:cubicBezTo>
                  <a:pt x="16610" y="24330"/>
                  <a:pt x="17134" y="24652"/>
                  <a:pt x="17705" y="24854"/>
                </a:cubicBezTo>
                <a:cubicBezTo>
                  <a:pt x="17533" y="25297"/>
                  <a:pt x="16998" y="25589"/>
                  <a:pt x="16473" y="25589"/>
                </a:cubicBezTo>
                <a:cubicBezTo>
                  <a:pt x="16307" y="25589"/>
                  <a:pt x="16143" y="25560"/>
                  <a:pt x="15991" y="25497"/>
                </a:cubicBezTo>
                <a:lnTo>
                  <a:pt x="15991" y="25497"/>
                </a:lnTo>
                <a:cubicBezTo>
                  <a:pt x="16158" y="26152"/>
                  <a:pt x="16777" y="26759"/>
                  <a:pt x="17491" y="27009"/>
                </a:cubicBezTo>
                <a:cubicBezTo>
                  <a:pt x="16655" y="28036"/>
                  <a:pt x="15198" y="28733"/>
                  <a:pt x="13780" y="28733"/>
                </a:cubicBezTo>
                <a:cubicBezTo>
                  <a:pt x="13603" y="28733"/>
                  <a:pt x="13427" y="28722"/>
                  <a:pt x="13252" y="28700"/>
                </a:cubicBezTo>
                <a:lnTo>
                  <a:pt x="13252" y="28700"/>
                </a:lnTo>
                <a:cubicBezTo>
                  <a:pt x="13965" y="29201"/>
                  <a:pt x="14898" y="29468"/>
                  <a:pt x="15822" y="29468"/>
                </a:cubicBezTo>
                <a:cubicBezTo>
                  <a:pt x="16149" y="29468"/>
                  <a:pt x="16474" y="29435"/>
                  <a:pt x="16789" y="29367"/>
                </a:cubicBezTo>
                <a:lnTo>
                  <a:pt x="16789" y="29367"/>
                </a:lnTo>
                <a:cubicBezTo>
                  <a:pt x="16408" y="30248"/>
                  <a:pt x="15562" y="30962"/>
                  <a:pt x="14503" y="31057"/>
                </a:cubicBezTo>
                <a:cubicBezTo>
                  <a:pt x="14325" y="31076"/>
                  <a:pt x="14147" y="31081"/>
                  <a:pt x="13970" y="31081"/>
                </a:cubicBezTo>
                <a:cubicBezTo>
                  <a:pt x="13809" y="31081"/>
                  <a:pt x="13649" y="31077"/>
                  <a:pt x="13489" y="31077"/>
                </a:cubicBezTo>
                <a:cubicBezTo>
                  <a:pt x="13270" y="31077"/>
                  <a:pt x="13052" y="31084"/>
                  <a:pt x="12836" y="31117"/>
                </a:cubicBezTo>
                <a:cubicBezTo>
                  <a:pt x="11657" y="31319"/>
                  <a:pt x="10824" y="32224"/>
                  <a:pt x="10276" y="33165"/>
                </a:cubicBezTo>
                <a:cubicBezTo>
                  <a:pt x="10609" y="32724"/>
                  <a:pt x="11466" y="32700"/>
                  <a:pt x="12038" y="32665"/>
                </a:cubicBezTo>
                <a:cubicBezTo>
                  <a:pt x="12069" y="32664"/>
                  <a:pt x="12101" y="32664"/>
                  <a:pt x="12132" y="32664"/>
                </a:cubicBezTo>
                <a:cubicBezTo>
                  <a:pt x="12695" y="32664"/>
                  <a:pt x="13248" y="32760"/>
                  <a:pt x="13812" y="32760"/>
                </a:cubicBezTo>
                <a:cubicBezTo>
                  <a:pt x="13844" y="32760"/>
                  <a:pt x="13876" y="32761"/>
                  <a:pt x="13908" y="32761"/>
                </a:cubicBezTo>
                <a:cubicBezTo>
                  <a:pt x="15244" y="32761"/>
                  <a:pt x="16561" y="32275"/>
                  <a:pt x="17491" y="31438"/>
                </a:cubicBezTo>
                <a:lnTo>
                  <a:pt x="17491" y="31438"/>
                </a:lnTo>
                <a:cubicBezTo>
                  <a:pt x="16920" y="32153"/>
                  <a:pt x="16181" y="32712"/>
                  <a:pt x="15372" y="33224"/>
                </a:cubicBezTo>
                <a:cubicBezTo>
                  <a:pt x="14807" y="33572"/>
                  <a:pt x="14172" y="33949"/>
                  <a:pt x="13505" y="33949"/>
                </a:cubicBezTo>
                <a:cubicBezTo>
                  <a:pt x="13441" y="33949"/>
                  <a:pt x="13376" y="33946"/>
                  <a:pt x="13312" y="33938"/>
                </a:cubicBezTo>
                <a:lnTo>
                  <a:pt x="13312" y="33938"/>
                </a:lnTo>
                <a:cubicBezTo>
                  <a:pt x="13722" y="34081"/>
                  <a:pt x="14164" y="34156"/>
                  <a:pt x="14605" y="34156"/>
                </a:cubicBezTo>
                <a:cubicBezTo>
                  <a:pt x="15009" y="34156"/>
                  <a:pt x="15413" y="34093"/>
                  <a:pt x="15788" y="33962"/>
                </a:cubicBezTo>
                <a:cubicBezTo>
                  <a:pt x="16777" y="33617"/>
                  <a:pt x="17515" y="32891"/>
                  <a:pt x="18217" y="32188"/>
                </a:cubicBezTo>
                <a:cubicBezTo>
                  <a:pt x="18277" y="32819"/>
                  <a:pt x="18372" y="33438"/>
                  <a:pt x="18551" y="34058"/>
                </a:cubicBezTo>
                <a:cubicBezTo>
                  <a:pt x="18729" y="34665"/>
                  <a:pt x="18908" y="35260"/>
                  <a:pt x="19408" y="35701"/>
                </a:cubicBezTo>
                <a:cubicBezTo>
                  <a:pt x="19920" y="35260"/>
                  <a:pt x="19813" y="34665"/>
                  <a:pt x="19991" y="34058"/>
                </a:cubicBezTo>
                <a:cubicBezTo>
                  <a:pt x="20170" y="33438"/>
                  <a:pt x="20253" y="32819"/>
                  <a:pt x="20313" y="32188"/>
                </a:cubicBezTo>
                <a:cubicBezTo>
                  <a:pt x="21015" y="32891"/>
                  <a:pt x="21765" y="33617"/>
                  <a:pt x="22742" y="33962"/>
                </a:cubicBezTo>
                <a:cubicBezTo>
                  <a:pt x="23126" y="34096"/>
                  <a:pt x="23545" y="34165"/>
                  <a:pt x="23964" y="34165"/>
                </a:cubicBezTo>
                <a:cubicBezTo>
                  <a:pt x="24400" y="34165"/>
                  <a:pt x="24835" y="34090"/>
                  <a:pt x="25230" y="33938"/>
                </a:cubicBezTo>
                <a:lnTo>
                  <a:pt x="25230" y="33938"/>
                </a:lnTo>
                <a:cubicBezTo>
                  <a:pt x="25163" y="33946"/>
                  <a:pt x="25097" y="33949"/>
                  <a:pt x="25032" y="33949"/>
                </a:cubicBezTo>
                <a:cubicBezTo>
                  <a:pt x="24346" y="33949"/>
                  <a:pt x="23713" y="33572"/>
                  <a:pt x="23158" y="33224"/>
                </a:cubicBezTo>
                <a:cubicBezTo>
                  <a:pt x="22361" y="32712"/>
                  <a:pt x="21599" y="32153"/>
                  <a:pt x="21051" y="31438"/>
                </a:cubicBezTo>
                <a:lnTo>
                  <a:pt x="21051" y="31438"/>
                </a:lnTo>
                <a:cubicBezTo>
                  <a:pt x="21981" y="32275"/>
                  <a:pt x="23309" y="32761"/>
                  <a:pt x="24624" y="32761"/>
                </a:cubicBezTo>
                <a:cubicBezTo>
                  <a:pt x="24655" y="32761"/>
                  <a:pt x="24687" y="32760"/>
                  <a:pt x="24718" y="32760"/>
                </a:cubicBezTo>
                <a:cubicBezTo>
                  <a:pt x="25254" y="32749"/>
                  <a:pt x="25781" y="32661"/>
                  <a:pt x="26315" y="32661"/>
                </a:cubicBezTo>
                <a:cubicBezTo>
                  <a:pt x="26374" y="32661"/>
                  <a:pt x="26433" y="32662"/>
                  <a:pt x="26492" y="32665"/>
                </a:cubicBezTo>
                <a:cubicBezTo>
                  <a:pt x="27087" y="32688"/>
                  <a:pt x="27921" y="32724"/>
                  <a:pt x="28266" y="33165"/>
                </a:cubicBezTo>
                <a:cubicBezTo>
                  <a:pt x="27718" y="32236"/>
                  <a:pt x="26885" y="31319"/>
                  <a:pt x="25706" y="31117"/>
                </a:cubicBezTo>
                <a:cubicBezTo>
                  <a:pt x="25464" y="31080"/>
                  <a:pt x="25217" y="31073"/>
                  <a:pt x="24970" y="31073"/>
                </a:cubicBezTo>
                <a:cubicBezTo>
                  <a:pt x="24832" y="31073"/>
                  <a:pt x="24694" y="31075"/>
                  <a:pt x="24557" y="31075"/>
                </a:cubicBezTo>
                <a:cubicBezTo>
                  <a:pt x="24383" y="31075"/>
                  <a:pt x="24210" y="31072"/>
                  <a:pt x="24039" y="31057"/>
                </a:cubicBezTo>
                <a:cubicBezTo>
                  <a:pt x="22980" y="30962"/>
                  <a:pt x="22134" y="30248"/>
                  <a:pt x="21742" y="29367"/>
                </a:cubicBezTo>
                <a:lnTo>
                  <a:pt x="21742" y="29367"/>
                </a:lnTo>
                <a:cubicBezTo>
                  <a:pt x="22059" y="29435"/>
                  <a:pt x="22387" y="29468"/>
                  <a:pt x="22716" y="29468"/>
                </a:cubicBezTo>
                <a:cubicBezTo>
                  <a:pt x="23644" y="29468"/>
                  <a:pt x="24577" y="29201"/>
                  <a:pt x="25290" y="28700"/>
                </a:cubicBezTo>
                <a:lnTo>
                  <a:pt x="25290" y="28700"/>
                </a:lnTo>
                <a:cubicBezTo>
                  <a:pt x="25119" y="28720"/>
                  <a:pt x="24947" y="28730"/>
                  <a:pt x="24774" y="28730"/>
                </a:cubicBezTo>
                <a:cubicBezTo>
                  <a:pt x="23334" y="28730"/>
                  <a:pt x="21870" y="28040"/>
                  <a:pt x="21051" y="27009"/>
                </a:cubicBezTo>
                <a:cubicBezTo>
                  <a:pt x="21765" y="26771"/>
                  <a:pt x="22384" y="26164"/>
                  <a:pt x="22551" y="25497"/>
                </a:cubicBezTo>
                <a:lnTo>
                  <a:pt x="22551" y="25497"/>
                </a:lnTo>
                <a:cubicBezTo>
                  <a:pt x="22397" y="25560"/>
                  <a:pt x="22231" y="25589"/>
                  <a:pt x="22065" y="25589"/>
                </a:cubicBezTo>
                <a:cubicBezTo>
                  <a:pt x="21542" y="25589"/>
                  <a:pt x="21018" y="25297"/>
                  <a:pt x="20837" y="24854"/>
                </a:cubicBezTo>
                <a:cubicBezTo>
                  <a:pt x="21408" y="24652"/>
                  <a:pt x="21920" y="24330"/>
                  <a:pt x="22396" y="23997"/>
                </a:cubicBezTo>
                <a:cubicBezTo>
                  <a:pt x="21884" y="23782"/>
                  <a:pt x="21325" y="23532"/>
                  <a:pt x="21087" y="23080"/>
                </a:cubicBezTo>
                <a:cubicBezTo>
                  <a:pt x="20944" y="22818"/>
                  <a:pt x="20932" y="22520"/>
                  <a:pt x="20908" y="22235"/>
                </a:cubicBezTo>
                <a:cubicBezTo>
                  <a:pt x="20896" y="21854"/>
                  <a:pt x="20932" y="21437"/>
                  <a:pt x="20896" y="21056"/>
                </a:cubicBezTo>
                <a:lnTo>
                  <a:pt x="20896" y="21056"/>
                </a:lnTo>
                <a:cubicBezTo>
                  <a:pt x="21587" y="21913"/>
                  <a:pt x="22206" y="22782"/>
                  <a:pt x="22789" y="23699"/>
                </a:cubicBezTo>
                <a:cubicBezTo>
                  <a:pt x="23016" y="23425"/>
                  <a:pt x="23158" y="23140"/>
                  <a:pt x="23325" y="22842"/>
                </a:cubicBezTo>
                <a:cubicBezTo>
                  <a:pt x="24504" y="23580"/>
                  <a:pt x="25480" y="24675"/>
                  <a:pt x="26147" y="25807"/>
                </a:cubicBezTo>
                <a:cubicBezTo>
                  <a:pt x="25432" y="25902"/>
                  <a:pt x="24742" y="26033"/>
                  <a:pt x="24039" y="26199"/>
                </a:cubicBezTo>
                <a:cubicBezTo>
                  <a:pt x="23849" y="26235"/>
                  <a:pt x="23635" y="26295"/>
                  <a:pt x="23504" y="26438"/>
                </a:cubicBezTo>
                <a:cubicBezTo>
                  <a:pt x="23218" y="26711"/>
                  <a:pt x="23385" y="27235"/>
                  <a:pt x="23158" y="27521"/>
                </a:cubicBezTo>
                <a:cubicBezTo>
                  <a:pt x="23323" y="27403"/>
                  <a:pt x="23535" y="27342"/>
                  <a:pt x="23746" y="27342"/>
                </a:cubicBezTo>
                <a:cubicBezTo>
                  <a:pt x="23916" y="27342"/>
                  <a:pt x="24086" y="27382"/>
                  <a:pt x="24230" y="27462"/>
                </a:cubicBezTo>
                <a:cubicBezTo>
                  <a:pt x="24456" y="27581"/>
                  <a:pt x="24623" y="27783"/>
                  <a:pt x="24873" y="27866"/>
                </a:cubicBezTo>
                <a:cubicBezTo>
                  <a:pt x="24944" y="27887"/>
                  <a:pt x="25016" y="27897"/>
                  <a:pt x="25088" y="27897"/>
                </a:cubicBezTo>
                <a:cubicBezTo>
                  <a:pt x="25344" y="27897"/>
                  <a:pt x="25603" y="27779"/>
                  <a:pt x="25825" y="27640"/>
                </a:cubicBezTo>
                <a:cubicBezTo>
                  <a:pt x="26111" y="27473"/>
                  <a:pt x="26373" y="27247"/>
                  <a:pt x="26706" y="27211"/>
                </a:cubicBezTo>
                <a:cubicBezTo>
                  <a:pt x="26738" y="27206"/>
                  <a:pt x="26769" y="27203"/>
                  <a:pt x="26800" y="27203"/>
                </a:cubicBezTo>
                <a:cubicBezTo>
                  <a:pt x="27094" y="27203"/>
                  <a:pt x="27392" y="27443"/>
                  <a:pt x="27457" y="27712"/>
                </a:cubicBezTo>
                <a:cubicBezTo>
                  <a:pt x="27576" y="28224"/>
                  <a:pt x="27314" y="28735"/>
                  <a:pt x="27314" y="29259"/>
                </a:cubicBezTo>
                <a:cubicBezTo>
                  <a:pt x="27314" y="29962"/>
                  <a:pt x="27802" y="30605"/>
                  <a:pt x="28254" y="31164"/>
                </a:cubicBezTo>
                <a:cubicBezTo>
                  <a:pt x="28504" y="31045"/>
                  <a:pt x="28588" y="30760"/>
                  <a:pt x="28647" y="30521"/>
                </a:cubicBezTo>
                <a:cubicBezTo>
                  <a:pt x="28826" y="29748"/>
                  <a:pt x="28921" y="28950"/>
                  <a:pt x="28921" y="28164"/>
                </a:cubicBezTo>
                <a:cubicBezTo>
                  <a:pt x="29469" y="28259"/>
                  <a:pt x="29754" y="28783"/>
                  <a:pt x="30135" y="29176"/>
                </a:cubicBezTo>
                <a:cubicBezTo>
                  <a:pt x="30374" y="29414"/>
                  <a:pt x="30695" y="29605"/>
                  <a:pt x="31028" y="29736"/>
                </a:cubicBezTo>
                <a:cubicBezTo>
                  <a:pt x="31183" y="29795"/>
                  <a:pt x="31350" y="29843"/>
                  <a:pt x="31445" y="29926"/>
                </a:cubicBezTo>
                <a:cubicBezTo>
                  <a:pt x="31600" y="30069"/>
                  <a:pt x="31624" y="30259"/>
                  <a:pt x="31648" y="30438"/>
                </a:cubicBezTo>
                <a:cubicBezTo>
                  <a:pt x="31707" y="30795"/>
                  <a:pt x="31743" y="31164"/>
                  <a:pt x="31802" y="31533"/>
                </a:cubicBezTo>
                <a:cubicBezTo>
                  <a:pt x="32255" y="30867"/>
                  <a:pt x="32600" y="30105"/>
                  <a:pt x="32564" y="29319"/>
                </a:cubicBezTo>
                <a:cubicBezTo>
                  <a:pt x="32541" y="28545"/>
                  <a:pt x="32005" y="27938"/>
                  <a:pt x="31195" y="27604"/>
                </a:cubicBezTo>
                <a:cubicBezTo>
                  <a:pt x="31588" y="27223"/>
                  <a:pt x="32124" y="26926"/>
                  <a:pt x="32695" y="26890"/>
                </a:cubicBezTo>
                <a:cubicBezTo>
                  <a:pt x="32717" y="26889"/>
                  <a:pt x="32739" y="26889"/>
                  <a:pt x="32761" y="26889"/>
                </a:cubicBezTo>
                <a:cubicBezTo>
                  <a:pt x="33329" y="26889"/>
                  <a:pt x="33975" y="27182"/>
                  <a:pt x="34124" y="27652"/>
                </a:cubicBezTo>
                <a:cubicBezTo>
                  <a:pt x="33910" y="26390"/>
                  <a:pt x="32636" y="25318"/>
                  <a:pt x="31195" y="25164"/>
                </a:cubicBezTo>
                <a:cubicBezTo>
                  <a:pt x="31124" y="25159"/>
                  <a:pt x="31049" y="25155"/>
                  <a:pt x="30975" y="25155"/>
                </a:cubicBezTo>
                <a:cubicBezTo>
                  <a:pt x="30839" y="25155"/>
                  <a:pt x="30703" y="25169"/>
                  <a:pt x="30588" y="25223"/>
                </a:cubicBezTo>
                <a:cubicBezTo>
                  <a:pt x="30409" y="25306"/>
                  <a:pt x="30290" y="25437"/>
                  <a:pt x="30171" y="25568"/>
                </a:cubicBezTo>
                <a:cubicBezTo>
                  <a:pt x="29921" y="25854"/>
                  <a:pt x="29564" y="26116"/>
                  <a:pt x="29302" y="26402"/>
                </a:cubicBezTo>
                <a:cubicBezTo>
                  <a:pt x="27635" y="25092"/>
                  <a:pt x="26290" y="23401"/>
                  <a:pt x="25254" y="21639"/>
                </a:cubicBezTo>
                <a:cubicBezTo>
                  <a:pt x="25636" y="21519"/>
                  <a:pt x="26038" y="21459"/>
                  <a:pt x="26432" y="21459"/>
                </a:cubicBezTo>
                <a:cubicBezTo>
                  <a:pt x="26468" y="21459"/>
                  <a:pt x="26504" y="21460"/>
                  <a:pt x="26540" y="21461"/>
                </a:cubicBezTo>
                <a:cubicBezTo>
                  <a:pt x="26206" y="20687"/>
                  <a:pt x="25480" y="20080"/>
                  <a:pt x="24694" y="19627"/>
                </a:cubicBezTo>
                <a:cubicBezTo>
                  <a:pt x="23908" y="19175"/>
                  <a:pt x="23039" y="18829"/>
                  <a:pt x="22265" y="18365"/>
                </a:cubicBezTo>
                <a:cubicBezTo>
                  <a:pt x="21825" y="18103"/>
                  <a:pt x="21384" y="17782"/>
                  <a:pt x="21146" y="17365"/>
                </a:cubicBezTo>
                <a:cubicBezTo>
                  <a:pt x="20884" y="16877"/>
                  <a:pt x="20896" y="16317"/>
                  <a:pt x="20908" y="15758"/>
                </a:cubicBezTo>
                <a:cubicBezTo>
                  <a:pt x="20944" y="15020"/>
                  <a:pt x="21087" y="14198"/>
                  <a:pt x="21122" y="13436"/>
                </a:cubicBezTo>
                <a:cubicBezTo>
                  <a:pt x="21706" y="14567"/>
                  <a:pt x="22301" y="15698"/>
                  <a:pt x="23087" y="16734"/>
                </a:cubicBezTo>
                <a:cubicBezTo>
                  <a:pt x="23885" y="17758"/>
                  <a:pt x="24801" y="18544"/>
                  <a:pt x="26075" y="19080"/>
                </a:cubicBezTo>
                <a:cubicBezTo>
                  <a:pt x="25718" y="18198"/>
                  <a:pt x="25421" y="17306"/>
                  <a:pt x="25182" y="16413"/>
                </a:cubicBezTo>
                <a:cubicBezTo>
                  <a:pt x="24897" y="15341"/>
                  <a:pt x="24885" y="14210"/>
                  <a:pt x="25016" y="13103"/>
                </a:cubicBezTo>
                <a:lnTo>
                  <a:pt x="25016" y="13103"/>
                </a:lnTo>
                <a:cubicBezTo>
                  <a:pt x="26123" y="15317"/>
                  <a:pt x="26885" y="17698"/>
                  <a:pt x="28373" y="19734"/>
                </a:cubicBezTo>
                <a:cubicBezTo>
                  <a:pt x="29842" y="21743"/>
                  <a:pt x="32273" y="23486"/>
                  <a:pt x="34991" y="23486"/>
                </a:cubicBezTo>
                <a:cubicBezTo>
                  <a:pt x="35027" y="23486"/>
                  <a:pt x="35064" y="23485"/>
                  <a:pt x="35100" y="23485"/>
                </a:cubicBezTo>
                <a:cubicBezTo>
                  <a:pt x="33148" y="22425"/>
                  <a:pt x="31767" y="20663"/>
                  <a:pt x="31017" y="18758"/>
                </a:cubicBezTo>
                <a:cubicBezTo>
                  <a:pt x="30278" y="16829"/>
                  <a:pt x="30171" y="14793"/>
                  <a:pt x="30231" y="12769"/>
                </a:cubicBezTo>
                <a:lnTo>
                  <a:pt x="30231" y="12769"/>
                </a:lnTo>
                <a:cubicBezTo>
                  <a:pt x="30874" y="14496"/>
                  <a:pt x="31767" y="16210"/>
                  <a:pt x="33195" y="17567"/>
                </a:cubicBezTo>
                <a:cubicBezTo>
                  <a:pt x="34518" y="18802"/>
                  <a:pt x="36115" y="19607"/>
                  <a:pt x="37998" y="19607"/>
                </a:cubicBezTo>
                <a:cubicBezTo>
                  <a:pt x="38149" y="19607"/>
                  <a:pt x="38303" y="19602"/>
                  <a:pt x="38458" y="19591"/>
                </a:cubicBezTo>
                <a:cubicBezTo>
                  <a:pt x="36720" y="18746"/>
                  <a:pt x="35434" y="17258"/>
                  <a:pt x="34660" y="15627"/>
                </a:cubicBezTo>
                <a:cubicBezTo>
                  <a:pt x="33874" y="14007"/>
                  <a:pt x="33624" y="12174"/>
                  <a:pt x="33398" y="10436"/>
                </a:cubicBezTo>
                <a:lnTo>
                  <a:pt x="33398" y="10436"/>
                </a:lnTo>
                <a:cubicBezTo>
                  <a:pt x="34309" y="11188"/>
                  <a:pt x="35503" y="11571"/>
                  <a:pt x="36719" y="11571"/>
                </a:cubicBezTo>
                <a:cubicBezTo>
                  <a:pt x="37234" y="11571"/>
                  <a:pt x="37753" y="11502"/>
                  <a:pt x="38256" y="11364"/>
                </a:cubicBezTo>
                <a:cubicBezTo>
                  <a:pt x="37029" y="11114"/>
                  <a:pt x="36148" y="10197"/>
                  <a:pt x="35541" y="9233"/>
                </a:cubicBezTo>
                <a:cubicBezTo>
                  <a:pt x="34946" y="8257"/>
                  <a:pt x="34648" y="6995"/>
                  <a:pt x="33874" y="6137"/>
                </a:cubicBezTo>
                <a:lnTo>
                  <a:pt x="33874" y="6137"/>
                </a:lnTo>
                <a:cubicBezTo>
                  <a:pt x="34029" y="6209"/>
                  <a:pt x="34207" y="6209"/>
                  <a:pt x="34362" y="6209"/>
                </a:cubicBezTo>
                <a:cubicBezTo>
                  <a:pt x="35422" y="6173"/>
                  <a:pt x="36481" y="6054"/>
                  <a:pt x="37505" y="5816"/>
                </a:cubicBezTo>
                <a:cubicBezTo>
                  <a:pt x="36172" y="5387"/>
                  <a:pt x="34946" y="4387"/>
                  <a:pt x="34422" y="3220"/>
                </a:cubicBezTo>
                <a:cubicBezTo>
                  <a:pt x="35612" y="3018"/>
                  <a:pt x="36470" y="2149"/>
                  <a:pt x="36958" y="1161"/>
                </a:cubicBezTo>
                <a:lnTo>
                  <a:pt x="36958" y="1161"/>
                </a:lnTo>
                <a:cubicBezTo>
                  <a:pt x="36557" y="1434"/>
                  <a:pt x="36060" y="1546"/>
                  <a:pt x="35547" y="1546"/>
                </a:cubicBezTo>
                <a:cubicBezTo>
                  <a:pt x="35055" y="1546"/>
                  <a:pt x="34549" y="1443"/>
                  <a:pt x="34100" y="1280"/>
                </a:cubicBezTo>
                <a:cubicBezTo>
                  <a:pt x="33172" y="958"/>
                  <a:pt x="32338" y="434"/>
                  <a:pt x="31386" y="161"/>
                </a:cubicBezTo>
                <a:cubicBezTo>
                  <a:pt x="31042" y="66"/>
                  <a:pt x="30671" y="12"/>
                  <a:pt x="30306" y="12"/>
                </a:cubicBezTo>
                <a:cubicBezTo>
                  <a:pt x="29658" y="12"/>
                  <a:pt x="29030" y="182"/>
                  <a:pt x="28611" y="601"/>
                </a:cubicBezTo>
                <a:cubicBezTo>
                  <a:pt x="28385" y="815"/>
                  <a:pt x="28230" y="1101"/>
                  <a:pt x="28111" y="1387"/>
                </a:cubicBezTo>
                <a:cubicBezTo>
                  <a:pt x="27611" y="2458"/>
                  <a:pt x="27397" y="3518"/>
                  <a:pt x="27552" y="4661"/>
                </a:cubicBezTo>
                <a:lnTo>
                  <a:pt x="27730" y="3899"/>
                </a:lnTo>
                <a:cubicBezTo>
                  <a:pt x="27802" y="3601"/>
                  <a:pt x="27897" y="3280"/>
                  <a:pt x="28171" y="3101"/>
                </a:cubicBezTo>
                <a:cubicBezTo>
                  <a:pt x="28308" y="3016"/>
                  <a:pt x="28466" y="2982"/>
                  <a:pt x="28630" y="2982"/>
                </a:cubicBezTo>
                <a:cubicBezTo>
                  <a:pt x="28878" y="2982"/>
                  <a:pt x="29139" y="3061"/>
                  <a:pt x="29362" y="3161"/>
                </a:cubicBezTo>
                <a:cubicBezTo>
                  <a:pt x="29814" y="3363"/>
                  <a:pt x="30243" y="3744"/>
                  <a:pt x="30171" y="4173"/>
                </a:cubicBezTo>
                <a:cubicBezTo>
                  <a:pt x="30124" y="4411"/>
                  <a:pt x="29957" y="4602"/>
                  <a:pt x="29778" y="4780"/>
                </a:cubicBezTo>
                <a:cubicBezTo>
                  <a:pt x="29528" y="5030"/>
                  <a:pt x="29326" y="5256"/>
                  <a:pt x="29052" y="5483"/>
                </a:cubicBezTo>
                <a:cubicBezTo>
                  <a:pt x="29159" y="5473"/>
                  <a:pt x="29269" y="5466"/>
                  <a:pt x="29378" y="5466"/>
                </a:cubicBezTo>
                <a:cubicBezTo>
                  <a:pt x="29680" y="5466"/>
                  <a:pt x="29973" y="5520"/>
                  <a:pt x="30183" y="5721"/>
                </a:cubicBezTo>
                <a:cubicBezTo>
                  <a:pt x="30457" y="5971"/>
                  <a:pt x="30421" y="6387"/>
                  <a:pt x="30219" y="6685"/>
                </a:cubicBezTo>
                <a:cubicBezTo>
                  <a:pt x="30004" y="6983"/>
                  <a:pt x="29683" y="7197"/>
                  <a:pt x="29350" y="7388"/>
                </a:cubicBezTo>
                <a:cubicBezTo>
                  <a:pt x="28635" y="7816"/>
                  <a:pt x="27897" y="8245"/>
                  <a:pt x="27076" y="8519"/>
                </a:cubicBezTo>
                <a:cubicBezTo>
                  <a:pt x="26610" y="8667"/>
                  <a:pt x="26064" y="8754"/>
                  <a:pt x="25528" y="8754"/>
                </a:cubicBezTo>
                <a:cubicBezTo>
                  <a:pt x="25119" y="8754"/>
                  <a:pt x="24717" y="8704"/>
                  <a:pt x="24361" y="8590"/>
                </a:cubicBezTo>
                <a:cubicBezTo>
                  <a:pt x="24147" y="9138"/>
                  <a:pt x="23575" y="9566"/>
                  <a:pt x="22968" y="9793"/>
                </a:cubicBezTo>
                <a:cubicBezTo>
                  <a:pt x="22658" y="9912"/>
                  <a:pt x="22337" y="9971"/>
                  <a:pt x="22003" y="10019"/>
                </a:cubicBezTo>
                <a:cubicBezTo>
                  <a:pt x="21730" y="9781"/>
                  <a:pt x="21515" y="9495"/>
                  <a:pt x="21349" y="9197"/>
                </a:cubicBezTo>
                <a:lnTo>
                  <a:pt x="21349" y="9197"/>
                </a:lnTo>
                <a:cubicBezTo>
                  <a:pt x="21650" y="9286"/>
                  <a:pt x="21960" y="9332"/>
                  <a:pt x="22270" y="9332"/>
                </a:cubicBezTo>
                <a:cubicBezTo>
                  <a:pt x="22499" y="9332"/>
                  <a:pt x="22729" y="9307"/>
                  <a:pt x="22956" y="9257"/>
                </a:cubicBezTo>
                <a:cubicBezTo>
                  <a:pt x="22468" y="9090"/>
                  <a:pt x="22039" y="8602"/>
                  <a:pt x="21873" y="8173"/>
                </a:cubicBezTo>
                <a:lnTo>
                  <a:pt x="21873" y="8173"/>
                </a:lnTo>
                <a:cubicBezTo>
                  <a:pt x="22019" y="8257"/>
                  <a:pt x="22223" y="8292"/>
                  <a:pt x="22421" y="8292"/>
                </a:cubicBezTo>
                <a:cubicBezTo>
                  <a:pt x="22562" y="8292"/>
                  <a:pt x="22700" y="8274"/>
                  <a:pt x="22813" y="8245"/>
                </a:cubicBezTo>
                <a:cubicBezTo>
                  <a:pt x="22206" y="7900"/>
                  <a:pt x="21765" y="7328"/>
                  <a:pt x="21658" y="6697"/>
                </a:cubicBezTo>
                <a:lnTo>
                  <a:pt x="21658" y="6697"/>
                </a:lnTo>
                <a:cubicBezTo>
                  <a:pt x="21884" y="6828"/>
                  <a:pt x="22182" y="6923"/>
                  <a:pt x="22468" y="6971"/>
                </a:cubicBezTo>
                <a:cubicBezTo>
                  <a:pt x="22123" y="6578"/>
                  <a:pt x="21968" y="6054"/>
                  <a:pt x="22051" y="5566"/>
                </a:cubicBezTo>
                <a:cubicBezTo>
                  <a:pt x="22504" y="5381"/>
                  <a:pt x="22691" y="5340"/>
                  <a:pt x="22892" y="5340"/>
                </a:cubicBezTo>
                <a:cubicBezTo>
                  <a:pt x="23057" y="5340"/>
                  <a:pt x="23232" y="5368"/>
                  <a:pt x="23571" y="5368"/>
                </a:cubicBezTo>
                <a:cubicBezTo>
                  <a:pt x="23644" y="5368"/>
                  <a:pt x="23724" y="5367"/>
                  <a:pt x="23813" y="5364"/>
                </a:cubicBezTo>
                <a:lnTo>
                  <a:pt x="23908" y="5244"/>
                </a:lnTo>
                <a:cubicBezTo>
                  <a:pt x="23075" y="4685"/>
                  <a:pt x="23146" y="4375"/>
                  <a:pt x="22111" y="4363"/>
                </a:cubicBezTo>
                <a:cubicBezTo>
                  <a:pt x="22027" y="3197"/>
                  <a:pt x="21122" y="2125"/>
                  <a:pt x="19908" y="1732"/>
                </a:cubicBezTo>
                <a:cubicBezTo>
                  <a:pt x="19543" y="1613"/>
                  <a:pt x="19157" y="1556"/>
                  <a:pt x="18771" y="1556"/>
                </a:cubicBezTo>
                <a:cubicBezTo>
                  <a:pt x="17849" y="1556"/>
                  <a:pt x="16926" y="1883"/>
                  <a:pt x="16288" y="2470"/>
                </a:cubicBezTo>
                <a:cubicBezTo>
                  <a:pt x="15979" y="2768"/>
                  <a:pt x="15681" y="3137"/>
                  <a:pt x="15229" y="3244"/>
                </a:cubicBezTo>
                <a:cubicBezTo>
                  <a:pt x="15586" y="3482"/>
                  <a:pt x="16169" y="3613"/>
                  <a:pt x="16610" y="3613"/>
                </a:cubicBezTo>
                <a:cubicBezTo>
                  <a:pt x="16098" y="3887"/>
                  <a:pt x="15872" y="4435"/>
                  <a:pt x="15622" y="4911"/>
                </a:cubicBezTo>
                <a:cubicBezTo>
                  <a:pt x="15360" y="5399"/>
                  <a:pt x="14967" y="5911"/>
                  <a:pt x="14372" y="5971"/>
                </a:cubicBezTo>
                <a:cubicBezTo>
                  <a:pt x="14616" y="6062"/>
                  <a:pt x="14886" y="6107"/>
                  <a:pt x="15156" y="6107"/>
                </a:cubicBezTo>
                <a:cubicBezTo>
                  <a:pt x="15558" y="6107"/>
                  <a:pt x="15961" y="6008"/>
                  <a:pt x="16288" y="5816"/>
                </a:cubicBezTo>
                <a:lnTo>
                  <a:pt x="16288" y="5816"/>
                </a:lnTo>
                <a:cubicBezTo>
                  <a:pt x="16431" y="6768"/>
                  <a:pt x="15729" y="7757"/>
                  <a:pt x="14705" y="8066"/>
                </a:cubicBezTo>
                <a:cubicBezTo>
                  <a:pt x="15130" y="8252"/>
                  <a:pt x="15601" y="8353"/>
                  <a:pt x="16070" y="8353"/>
                </a:cubicBezTo>
                <a:cubicBezTo>
                  <a:pt x="16231" y="8353"/>
                  <a:pt x="16392" y="8341"/>
                  <a:pt x="16550" y="8316"/>
                </a:cubicBezTo>
                <a:lnTo>
                  <a:pt x="16550" y="8316"/>
                </a:lnTo>
                <a:cubicBezTo>
                  <a:pt x="16348" y="8912"/>
                  <a:pt x="16003" y="9376"/>
                  <a:pt x="15526" y="9805"/>
                </a:cubicBezTo>
                <a:cubicBezTo>
                  <a:pt x="15515" y="9805"/>
                  <a:pt x="15515" y="9805"/>
                  <a:pt x="15491" y="9793"/>
                </a:cubicBezTo>
                <a:cubicBezTo>
                  <a:pt x="14872" y="9566"/>
                  <a:pt x="14324" y="9138"/>
                  <a:pt x="14098" y="8590"/>
                </a:cubicBezTo>
                <a:cubicBezTo>
                  <a:pt x="13739" y="8699"/>
                  <a:pt x="13332" y="8750"/>
                  <a:pt x="12920" y="8750"/>
                </a:cubicBezTo>
                <a:cubicBezTo>
                  <a:pt x="12388" y="8750"/>
                  <a:pt x="11846" y="8666"/>
                  <a:pt x="11383" y="8519"/>
                </a:cubicBezTo>
                <a:cubicBezTo>
                  <a:pt x="10573" y="8245"/>
                  <a:pt x="9835" y="7816"/>
                  <a:pt x="9109" y="7388"/>
                </a:cubicBezTo>
                <a:cubicBezTo>
                  <a:pt x="8788" y="7185"/>
                  <a:pt x="8442" y="6983"/>
                  <a:pt x="8252" y="6685"/>
                </a:cubicBezTo>
                <a:cubicBezTo>
                  <a:pt x="8061" y="6387"/>
                  <a:pt x="8014" y="5971"/>
                  <a:pt x="8276" y="5721"/>
                </a:cubicBezTo>
                <a:cubicBezTo>
                  <a:pt x="8482" y="5523"/>
                  <a:pt x="8790" y="5468"/>
                  <a:pt x="9102" y="5468"/>
                </a:cubicBezTo>
                <a:cubicBezTo>
                  <a:pt x="9204" y="5468"/>
                  <a:pt x="9307" y="5474"/>
                  <a:pt x="9407" y="5483"/>
                </a:cubicBezTo>
                <a:cubicBezTo>
                  <a:pt x="9133" y="5256"/>
                  <a:pt x="8919" y="5030"/>
                  <a:pt x="8680" y="4780"/>
                </a:cubicBezTo>
                <a:cubicBezTo>
                  <a:pt x="8502" y="4602"/>
                  <a:pt x="8323" y="4411"/>
                  <a:pt x="8299" y="4173"/>
                </a:cubicBezTo>
                <a:cubicBezTo>
                  <a:pt x="8216" y="3732"/>
                  <a:pt x="8657" y="3351"/>
                  <a:pt x="9097" y="3161"/>
                </a:cubicBezTo>
                <a:cubicBezTo>
                  <a:pt x="9317" y="3054"/>
                  <a:pt x="9576" y="2973"/>
                  <a:pt x="9822" y="2973"/>
                </a:cubicBezTo>
                <a:cubicBezTo>
                  <a:pt x="9988" y="2973"/>
                  <a:pt x="10149" y="3010"/>
                  <a:pt x="10288" y="3101"/>
                </a:cubicBezTo>
                <a:cubicBezTo>
                  <a:pt x="10573" y="3280"/>
                  <a:pt x="10657" y="3601"/>
                  <a:pt x="10740" y="3899"/>
                </a:cubicBezTo>
                <a:lnTo>
                  <a:pt x="10919" y="4661"/>
                </a:lnTo>
                <a:cubicBezTo>
                  <a:pt x="11062" y="3518"/>
                  <a:pt x="10859" y="2458"/>
                  <a:pt x="10347" y="1387"/>
                </a:cubicBezTo>
                <a:cubicBezTo>
                  <a:pt x="10216" y="1101"/>
                  <a:pt x="10085" y="839"/>
                  <a:pt x="9859" y="601"/>
                </a:cubicBezTo>
                <a:cubicBezTo>
                  <a:pt x="9446" y="173"/>
                  <a:pt x="8824" y="1"/>
                  <a:pt x="81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424;p35"/>
          <p:cNvSpPr txBox="1"/>
          <p:nvPr/>
        </p:nvSpPr>
        <p:spPr>
          <a:xfrm>
            <a:off x="12278066" y="1704038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pPr algn="l"/>
            <a:r>
              <a:rPr lang="vi-VN"/>
              <a:t>Entities</a:t>
            </a:r>
            <a:endParaRPr lang="vi-VN" dirty="0"/>
          </a:p>
        </p:txBody>
      </p:sp>
      <p:sp>
        <p:nvSpPr>
          <p:cNvPr id="19" name="Google Shape;420;p35"/>
          <p:cNvSpPr/>
          <p:nvPr/>
        </p:nvSpPr>
        <p:spPr>
          <a:xfrm>
            <a:off x="-5483547" y="1042930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430;p35"/>
          <p:cNvSpPr/>
          <p:nvPr/>
        </p:nvSpPr>
        <p:spPr>
          <a:xfrm>
            <a:off x="-5498623" y="2087004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431;p35"/>
          <p:cNvSpPr/>
          <p:nvPr/>
        </p:nvSpPr>
        <p:spPr>
          <a:xfrm>
            <a:off x="-5484185" y="3201825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432;p35"/>
          <p:cNvSpPr/>
          <p:nvPr/>
        </p:nvSpPr>
        <p:spPr>
          <a:xfrm>
            <a:off x="-5488472" y="4451874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" name="Google Shape;463;p36"/>
          <p:cNvGrpSpPr/>
          <p:nvPr/>
        </p:nvGrpSpPr>
        <p:grpSpPr>
          <a:xfrm>
            <a:off x="-5267022" y="1337037"/>
            <a:ext cx="282500" cy="241000"/>
            <a:chOff x="3145925" y="3932000"/>
            <a:chExt cx="282500" cy="241000"/>
          </a:xfrm>
        </p:grpSpPr>
        <p:sp>
          <p:nvSpPr>
            <p:cNvPr id="24" name="Google Shape;464;p36"/>
            <p:cNvSpPr/>
            <p:nvPr/>
          </p:nvSpPr>
          <p:spPr>
            <a:xfrm>
              <a:off x="3186700" y="3932000"/>
              <a:ext cx="241725" cy="241000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65;p36"/>
            <p:cNvSpPr/>
            <p:nvPr/>
          </p:nvSpPr>
          <p:spPr>
            <a:xfrm>
              <a:off x="3145925" y="3932225"/>
              <a:ext cx="137225" cy="135100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466;p36"/>
            <p:cNvSpPr/>
            <p:nvPr/>
          </p:nvSpPr>
          <p:spPr>
            <a:xfrm>
              <a:off x="3291475" y="4075625"/>
              <a:ext cx="95875" cy="97375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" name="Google Shape;472;p36"/>
          <p:cNvSpPr/>
          <p:nvPr/>
        </p:nvSpPr>
        <p:spPr>
          <a:xfrm>
            <a:off x="-5215384" y="3504691"/>
            <a:ext cx="187798" cy="18955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475;p36"/>
          <p:cNvSpPr/>
          <p:nvPr/>
        </p:nvSpPr>
        <p:spPr>
          <a:xfrm>
            <a:off x="-5223018" y="4729028"/>
            <a:ext cx="242837" cy="240992"/>
          </a:xfrm>
          <a:custGeom>
            <a:avLst/>
            <a:gdLst/>
            <a:ahLst/>
            <a:cxnLst/>
            <a:rect l="l" t="t" r="r" b="b"/>
            <a:pathLst>
              <a:path w="7943" h="7882" extrusionOk="0">
                <a:moveTo>
                  <a:pt x="84" y="0"/>
                </a:moveTo>
                <a:lnTo>
                  <a:pt x="751" y="1631"/>
                </a:lnTo>
                <a:lnTo>
                  <a:pt x="953" y="1238"/>
                </a:lnTo>
                <a:lnTo>
                  <a:pt x="3608" y="3893"/>
                </a:lnTo>
                <a:lnTo>
                  <a:pt x="1822" y="5679"/>
                </a:lnTo>
                <a:cubicBezTo>
                  <a:pt x="1453" y="5703"/>
                  <a:pt x="1096" y="5870"/>
                  <a:pt x="822" y="6132"/>
                </a:cubicBezTo>
                <a:lnTo>
                  <a:pt x="1" y="6953"/>
                </a:lnTo>
                <a:lnTo>
                  <a:pt x="632" y="6953"/>
                </a:lnTo>
                <a:lnTo>
                  <a:pt x="644" y="7025"/>
                </a:lnTo>
                <a:cubicBezTo>
                  <a:pt x="655" y="7060"/>
                  <a:pt x="679" y="7072"/>
                  <a:pt x="691" y="7108"/>
                </a:cubicBezTo>
                <a:lnTo>
                  <a:pt x="775" y="7191"/>
                </a:lnTo>
                <a:cubicBezTo>
                  <a:pt x="822" y="7239"/>
                  <a:pt x="870" y="7251"/>
                  <a:pt x="929" y="7251"/>
                </a:cubicBezTo>
                <a:lnTo>
                  <a:pt x="929" y="7882"/>
                </a:lnTo>
                <a:lnTo>
                  <a:pt x="1751" y="7060"/>
                </a:lnTo>
                <a:cubicBezTo>
                  <a:pt x="2013" y="6787"/>
                  <a:pt x="2179" y="6429"/>
                  <a:pt x="2203" y="6048"/>
                </a:cubicBezTo>
                <a:lnTo>
                  <a:pt x="3989" y="4262"/>
                </a:lnTo>
                <a:lnTo>
                  <a:pt x="5704" y="5977"/>
                </a:lnTo>
                <a:lnTo>
                  <a:pt x="5763" y="6037"/>
                </a:lnTo>
                <a:cubicBezTo>
                  <a:pt x="5799" y="6418"/>
                  <a:pt x="5954" y="6775"/>
                  <a:pt x="6228" y="7049"/>
                </a:cubicBezTo>
                <a:lnTo>
                  <a:pt x="7049" y="7858"/>
                </a:lnTo>
                <a:lnTo>
                  <a:pt x="7049" y="7239"/>
                </a:lnTo>
                <a:cubicBezTo>
                  <a:pt x="7109" y="7239"/>
                  <a:pt x="7144" y="7227"/>
                  <a:pt x="7192" y="7180"/>
                </a:cubicBezTo>
                <a:lnTo>
                  <a:pt x="7263" y="7108"/>
                </a:lnTo>
                <a:cubicBezTo>
                  <a:pt x="7287" y="7084"/>
                  <a:pt x="7299" y="7060"/>
                  <a:pt x="7311" y="7025"/>
                </a:cubicBezTo>
                <a:lnTo>
                  <a:pt x="7311" y="7013"/>
                </a:lnTo>
                <a:lnTo>
                  <a:pt x="7311" y="7001"/>
                </a:lnTo>
                <a:lnTo>
                  <a:pt x="7311" y="6953"/>
                </a:lnTo>
                <a:lnTo>
                  <a:pt x="7942" y="6953"/>
                </a:lnTo>
                <a:lnTo>
                  <a:pt x="7109" y="6132"/>
                </a:lnTo>
                <a:cubicBezTo>
                  <a:pt x="6835" y="5870"/>
                  <a:pt x="6478" y="5703"/>
                  <a:pt x="6109" y="5679"/>
                </a:cubicBezTo>
                <a:lnTo>
                  <a:pt x="4323" y="3893"/>
                </a:lnTo>
                <a:lnTo>
                  <a:pt x="6966" y="1238"/>
                </a:lnTo>
                <a:lnTo>
                  <a:pt x="7180" y="1631"/>
                </a:lnTo>
                <a:lnTo>
                  <a:pt x="7847" y="0"/>
                </a:lnTo>
                <a:lnTo>
                  <a:pt x="7847" y="0"/>
                </a:lnTo>
                <a:lnTo>
                  <a:pt x="6228" y="679"/>
                </a:lnTo>
                <a:lnTo>
                  <a:pt x="6609" y="881"/>
                </a:lnTo>
                <a:lnTo>
                  <a:pt x="3965" y="3536"/>
                </a:lnTo>
                <a:lnTo>
                  <a:pt x="1310" y="881"/>
                </a:lnTo>
                <a:lnTo>
                  <a:pt x="1703" y="679"/>
                </a:lnTo>
                <a:lnTo>
                  <a:pt x="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oogle Shape;478;p36"/>
          <p:cNvGrpSpPr/>
          <p:nvPr/>
        </p:nvGrpSpPr>
        <p:grpSpPr>
          <a:xfrm>
            <a:off x="-5243311" y="2426127"/>
            <a:ext cx="187800" cy="187800"/>
            <a:chOff x="3408488" y="1619741"/>
            <a:chExt cx="187800" cy="187800"/>
          </a:xfrm>
        </p:grpSpPr>
        <p:sp>
          <p:nvSpPr>
            <p:cNvPr id="30" name="Google Shape;479;p36"/>
            <p:cNvSpPr/>
            <p:nvPr/>
          </p:nvSpPr>
          <p:spPr>
            <a:xfrm>
              <a:off x="3408488" y="1693206"/>
              <a:ext cx="187800" cy="4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80;p36"/>
            <p:cNvSpPr/>
            <p:nvPr/>
          </p:nvSpPr>
          <p:spPr>
            <a:xfrm rot="5400000">
              <a:off x="3408523" y="1693241"/>
              <a:ext cx="187800" cy="4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Google Shape;422;p35"/>
          <p:cNvSpPr txBox="1"/>
          <p:nvPr/>
        </p:nvSpPr>
        <p:spPr>
          <a:xfrm>
            <a:off x="-4742960" y="1249166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3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vi-VN" dirty="0" err="1"/>
              <a:t>Levels</a:t>
            </a:r>
            <a:endParaRPr lang="vi-VN" dirty="0"/>
          </a:p>
        </p:txBody>
      </p:sp>
      <p:sp>
        <p:nvSpPr>
          <p:cNvPr id="33" name="Google Shape;426;p35"/>
          <p:cNvSpPr txBox="1"/>
          <p:nvPr/>
        </p:nvSpPr>
        <p:spPr>
          <a:xfrm>
            <a:off x="-4724736" y="3425282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3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vi-VN" dirty="0" err="1"/>
              <a:t>Objects</a:t>
            </a:r>
            <a:endParaRPr lang="vi-VN" dirty="0"/>
          </a:p>
        </p:txBody>
      </p:sp>
      <p:sp>
        <p:nvSpPr>
          <p:cNvPr id="34" name="Google Shape;428;p35"/>
          <p:cNvSpPr txBox="1"/>
          <p:nvPr/>
        </p:nvSpPr>
        <p:spPr>
          <a:xfrm>
            <a:off x="-4770148" y="4682912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3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vi-VN" dirty="0"/>
              <a:t>GUI</a:t>
            </a:r>
            <a:endParaRPr lang="vi-VN" dirty="0"/>
          </a:p>
        </p:txBody>
      </p:sp>
      <p:sp>
        <p:nvSpPr>
          <p:cNvPr id="35" name="Google Shape;424;p35"/>
          <p:cNvSpPr txBox="1"/>
          <p:nvPr/>
        </p:nvSpPr>
        <p:spPr>
          <a:xfrm>
            <a:off x="-4691062" y="2330092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3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vi-VN" dirty="0" err="1"/>
              <a:t>Main</a:t>
            </a:r>
            <a:endParaRPr lang="vi-VN" dirty="0"/>
          </a:p>
        </p:txBody>
      </p:sp>
      <p:grpSp>
        <p:nvGrpSpPr>
          <p:cNvPr id="36" name="Google Shape;544;p38"/>
          <p:cNvGrpSpPr/>
          <p:nvPr/>
        </p:nvGrpSpPr>
        <p:grpSpPr>
          <a:xfrm>
            <a:off x="3629290" y="-3831146"/>
            <a:ext cx="401695" cy="282364"/>
            <a:chOff x="4508000" y="3522000"/>
            <a:chExt cx="724225" cy="382800"/>
          </a:xfrm>
        </p:grpSpPr>
        <p:sp>
          <p:nvSpPr>
            <p:cNvPr id="37" name="Google Shape;550;p38"/>
            <p:cNvSpPr/>
            <p:nvPr/>
          </p:nvSpPr>
          <p:spPr>
            <a:xfrm>
              <a:off x="4716649" y="3522000"/>
              <a:ext cx="383400" cy="382800"/>
            </a:xfrm>
            <a:custGeom>
              <a:avLst/>
              <a:gdLst/>
              <a:ahLst/>
              <a:cxnLst/>
              <a:rect l="l" t="t" r="r" b="b"/>
              <a:pathLst>
                <a:path w="15336" h="15312" extrusionOk="0">
                  <a:moveTo>
                    <a:pt x="15336" y="0"/>
                  </a:moveTo>
                  <a:lnTo>
                    <a:pt x="14407" y="429"/>
                  </a:lnTo>
                  <a:lnTo>
                    <a:pt x="13490" y="869"/>
                  </a:lnTo>
                  <a:lnTo>
                    <a:pt x="13693" y="1084"/>
                  </a:lnTo>
                  <a:lnTo>
                    <a:pt x="0" y="14764"/>
                  </a:lnTo>
                  <a:lnTo>
                    <a:pt x="560" y="15312"/>
                  </a:lnTo>
                  <a:lnTo>
                    <a:pt x="14228" y="1631"/>
                  </a:lnTo>
                  <a:lnTo>
                    <a:pt x="14443" y="1846"/>
                  </a:lnTo>
                  <a:lnTo>
                    <a:pt x="14883" y="917"/>
                  </a:lnTo>
                  <a:lnTo>
                    <a:pt x="15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551;p38"/>
            <p:cNvSpPr/>
            <p:nvPr/>
          </p:nvSpPr>
          <p:spPr>
            <a:xfrm>
              <a:off x="4717550" y="37994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3215" y="1"/>
                  </a:moveTo>
                  <a:lnTo>
                    <a:pt x="0" y="3227"/>
                  </a:lnTo>
                  <a:lnTo>
                    <a:pt x="953" y="4180"/>
                  </a:lnTo>
                  <a:lnTo>
                    <a:pt x="4179" y="965"/>
                  </a:lnTo>
                  <a:lnTo>
                    <a:pt x="32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552;p38"/>
            <p:cNvSpPr/>
            <p:nvPr/>
          </p:nvSpPr>
          <p:spPr>
            <a:xfrm>
              <a:off x="4784525" y="3806250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5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553;p38"/>
            <p:cNvSpPr/>
            <p:nvPr/>
          </p:nvSpPr>
          <p:spPr>
            <a:xfrm>
              <a:off x="4724400" y="3866375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262" y="1"/>
                  </a:moveTo>
                  <a:lnTo>
                    <a:pt x="0" y="263"/>
                  </a:lnTo>
                  <a:lnTo>
                    <a:pt x="964" y="1227"/>
                  </a:lnTo>
                  <a:lnTo>
                    <a:pt x="1226" y="965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554;p38"/>
            <p:cNvSpPr/>
            <p:nvPr/>
          </p:nvSpPr>
          <p:spPr>
            <a:xfrm>
              <a:off x="5051225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620" y="0"/>
                  </a:moveTo>
                  <a:lnTo>
                    <a:pt x="0" y="6620"/>
                  </a:lnTo>
                  <a:cubicBezTo>
                    <a:pt x="540" y="6800"/>
                    <a:pt x="1104" y="6890"/>
                    <a:pt x="1669" y="6890"/>
                  </a:cubicBezTo>
                  <a:cubicBezTo>
                    <a:pt x="3007" y="6890"/>
                    <a:pt x="4344" y="6384"/>
                    <a:pt x="5358" y="5370"/>
                  </a:cubicBezTo>
                  <a:cubicBezTo>
                    <a:pt x="6822" y="3918"/>
                    <a:pt x="7239" y="1834"/>
                    <a:pt x="6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555;p38"/>
            <p:cNvSpPr/>
            <p:nvPr/>
          </p:nvSpPr>
          <p:spPr>
            <a:xfrm>
              <a:off x="4997050" y="3582125"/>
              <a:ext cx="226225" cy="223350"/>
            </a:xfrm>
            <a:custGeom>
              <a:avLst/>
              <a:gdLst/>
              <a:ahLst/>
              <a:cxnLst/>
              <a:rect l="l" t="t" r="r" b="b"/>
              <a:pathLst>
                <a:path w="9049" h="8934" extrusionOk="0">
                  <a:moveTo>
                    <a:pt x="2989" y="0"/>
                  </a:moveTo>
                  <a:lnTo>
                    <a:pt x="0" y="2989"/>
                  </a:lnTo>
                  <a:cubicBezTo>
                    <a:pt x="1215" y="4286"/>
                    <a:pt x="2441" y="6263"/>
                    <a:pt x="2167" y="8870"/>
                  </a:cubicBezTo>
                  <a:cubicBezTo>
                    <a:pt x="2454" y="8912"/>
                    <a:pt x="2737" y="8934"/>
                    <a:pt x="3016" y="8934"/>
                  </a:cubicBezTo>
                  <a:cubicBezTo>
                    <a:pt x="4479" y="8934"/>
                    <a:pt x="5839" y="8353"/>
                    <a:pt x="7049" y="7144"/>
                  </a:cubicBezTo>
                  <a:cubicBezTo>
                    <a:pt x="8513" y="5691"/>
                    <a:pt x="9049" y="4239"/>
                    <a:pt x="8787" y="2250"/>
                  </a:cubicBezTo>
                  <a:cubicBezTo>
                    <a:pt x="6096" y="2036"/>
                    <a:pt x="4203" y="1012"/>
                    <a:pt x="2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556;p38"/>
            <p:cNvSpPr/>
            <p:nvPr/>
          </p:nvSpPr>
          <p:spPr>
            <a:xfrm>
              <a:off x="4970850" y="3555925"/>
              <a:ext cx="100325" cy="100625"/>
            </a:xfrm>
            <a:custGeom>
              <a:avLst/>
              <a:gdLst/>
              <a:ahLst/>
              <a:cxnLst/>
              <a:rect l="l" t="t" r="r" b="b"/>
              <a:pathLst>
                <a:path w="4013" h="4025" extrusionOk="0">
                  <a:moveTo>
                    <a:pt x="2977" y="0"/>
                  </a:moveTo>
                  <a:lnTo>
                    <a:pt x="0" y="2989"/>
                  </a:lnTo>
                  <a:lnTo>
                    <a:pt x="1036" y="4025"/>
                  </a:lnTo>
                  <a:lnTo>
                    <a:pt x="4013" y="1048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557;p38"/>
            <p:cNvSpPr/>
            <p:nvPr/>
          </p:nvSpPr>
          <p:spPr>
            <a:xfrm>
              <a:off x="4990500" y="3575875"/>
              <a:ext cx="80675" cy="80975"/>
            </a:xfrm>
            <a:custGeom>
              <a:avLst/>
              <a:gdLst/>
              <a:ahLst/>
              <a:cxnLst/>
              <a:rect l="l" t="t" r="r" b="b"/>
              <a:pathLst>
                <a:path w="3227" h="3239" extrusionOk="0">
                  <a:moveTo>
                    <a:pt x="2977" y="0"/>
                  </a:moveTo>
                  <a:lnTo>
                    <a:pt x="0" y="2977"/>
                  </a:lnTo>
                  <a:lnTo>
                    <a:pt x="250" y="3239"/>
                  </a:lnTo>
                  <a:lnTo>
                    <a:pt x="3227" y="26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558;p38"/>
            <p:cNvSpPr/>
            <p:nvPr/>
          </p:nvSpPr>
          <p:spPr>
            <a:xfrm>
              <a:off x="4640150" y="3522000"/>
              <a:ext cx="383100" cy="382800"/>
            </a:xfrm>
            <a:custGeom>
              <a:avLst/>
              <a:gdLst/>
              <a:ahLst/>
              <a:cxnLst/>
              <a:rect l="l" t="t" r="r" b="b"/>
              <a:pathLst>
                <a:path w="15324" h="15312" extrusionOk="0">
                  <a:moveTo>
                    <a:pt x="1" y="0"/>
                  </a:moveTo>
                  <a:lnTo>
                    <a:pt x="441" y="917"/>
                  </a:lnTo>
                  <a:lnTo>
                    <a:pt x="894" y="1846"/>
                  </a:lnTo>
                  <a:lnTo>
                    <a:pt x="1084" y="1631"/>
                  </a:lnTo>
                  <a:lnTo>
                    <a:pt x="14776" y="15312"/>
                  </a:lnTo>
                  <a:lnTo>
                    <a:pt x="15324" y="14764"/>
                  </a:lnTo>
                  <a:lnTo>
                    <a:pt x="1632" y="1084"/>
                  </a:lnTo>
                  <a:lnTo>
                    <a:pt x="1846" y="869"/>
                  </a:lnTo>
                  <a:lnTo>
                    <a:pt x="917" y="4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559;p38"/>
            <p:cNvSpPr/>
            <p:nvPr/>
          </p:nvSpPr>
          <p:spPr>
            <a:xfrm>
              <a:off x="4917875" y="3799700"/>
              <a:ext cx="104500" cy="104500"/>
            </a:xfrm>
            <a:custGeom>
              <a:avLst/>
              <a:gdLst/>
              <a:ahLst/>
              <a:cxnLst/>
              <a:rect l="l" t="t" r="r" b="b"/>
              <a:pathLst>
                <a:path w="4180" h="4180" extrusionOk="0">
                  <a:moveTo>
                    <a:pt x="953" y="1"/>
                  </a:moveTo>
                  <a:lnTo>
                    <a:pt x="0" y="953"/>
                  </a:lnTo>
                  <a:lnTo>
                    <a:pt x="3215" y="4180"/>
                  </a:lnTo>
                  <a:lnTo>
                    <a:pt x="4179" y="3215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560;p38"/>
            <p:cNvSpPr/>
            <p:nvPr/>
          </p:nvSpPr>
          <p:spPr>
            <a:xfrm>
              <a:off x="4924700" y="3806850"/>
              <a:ext cx="30700" cy="30375"/>
            </a:xfrm>
            <a:custGeom>
              <a:avLst/>
              <a:gdLst/>
              <a:ahLst/>
              <a:cxnLst/>
              <a:rect l="l" t="t" r="r" b="b"/>
              <a:pathLst>
                <a:path w="1228" h="1215" extrusionOk="0">
                  <a:moveTo>
                    <a:pt x="965" y="0"/>
                  </a:moveTo>
                  <a:lnTo>
                    <a:pt x="1" y="953"/>
                  </a:lnTo>
                  <a:lnTo>
                    <a:pt x="275" y="1215"/>
                  </a:lnTo>
                  <a:lnTo>
                    <a:pt x="1227" y="2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561;p38"/>
            <p:cNvSpPr/>
            <p:nvPr/>
          </p:nvSpPr>
          <p:spPr>
            <a:xfrm>
              <a:off x="4985125" y="3866975"/>
              <a:ext cx="30400" cy="30375"/>
            </a:xfrm>
            <a:custGeom>
              <a:avLst/>
              <a:gdLst/>
              <a:ahLst/>
              <a:cxnLst/>
              <a:rect l="l" t="t" r="r" b="b"/>
              <a:pathLst>
                <a:path w="1216" h="1215" extrusionOk="0">
                  <a:moveTo>
                    <a:pt x="953" y="0"/>
                  </a:moveTo>
                  <a:lnTo>
                    <a:pt x="1" y="953"/>
                  </a:lnTo>
                  <a:lnTo>
                    <a:pt x="263" y="1215"/>
                  </a:lnTo>
                  <a:lnTo>
                    <a:pt x="1215" y="262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562;p38"/>
            <p:cNvSpPr/>
            <p:nvPr/>
          </p:nvSpPr>
          <p:spPr>
            <a:xfrm>
              <a:off x="4508000" y="3638375"/>
              <a:ext cx="181000" cy="172275"/>
            </a:xfrm>
            <a:custGeom>
              <a:avLst/>
              <a:gdLst/>
              <a:ahLst/>
              <a:cxnLst/>
              <a:rect l="l" t="t" r="r" b="b"/>
              <a:pathLst>
                <a:path w="7240" h="6891" extrusionOk="0">
                  <a:moveTo>
                    <a:pt x="607" y="0"/>
                  </a:moveTo>
                  <a:lnTo>
                    <a:pt x="607" y="0"/>
                  </a:lnTo>
                  <a:cubicBezTo>
                    <a:pt x="0" y="1834"/>
                    <a:pt x="417" y="3918"/>
                    <a:pt x="1881" y="5370"/>
                  </a:cubicBezTo>
                  <a:cubicBezTo>
                    <a:pt x="2895" y="6384"/>
                    <a:pt x="4232" y="6890"/>
                    <a:pt x="5571" y="6890"/>
                  </a:cubicBezTo>
                  <a:cubicBezTo>
                    <a:pt x="6135" y="6890"/>
                    <a:pt x="6699" y="6800"/>
                    <a:pt x="7239" y="6620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63;p38"/>
            <p:cNvSpPr/>
            <p:nvPr/>
          </p:nvSpPr>
          <p:spPr>
            <a:xfrm>
              <a:off x="4516625" y="3582125"/>
              <a:ext cx="226550" cy="223350"/>
            </a:xfrm>
            <a:custGeom>
              <a:avLst/>
              <a:gdLst/>
              <a:ahLst/>
              <a:cxnLst/>
              <a:rect l="l" t="t" r="r" b="b"/>
              <a:pathLst>
                <a:path w="9062" h="8934" extrusionOk="0">
                  <a:moveTo>
                    <a:pt x="6073" y="0"/>
                  </a:moveTo>
                  <a:cubicBezTo>
                    <a:pt x="4846" y="1012"/>
                    <a:pt x="2965" y="2036"/>
                    <a:pt x="262" y="2250"/>
                  </a:cubicBezTo>
                  <a:cubicBezTo>
                    <a:pt x="0" y="4239"/>
                    <a:pt x="548" y="5691"/>
                    <a:pt x="2013" y="7144"/>
                  </a:cubicBezTo>
                  <a:cubicBezTo>
                    <a:pt x="3222" y="8353"/>
                    <a:pt x="4583" y="8934"/>
                    <a:pt x="6045" y="8934"/>
                  </a:cubicBezTo>
                  <a:cubicBezTo>
                    <a:pt x="6324" y="8934"/>
                    <a:pt x="6608" y="8912"/>
                    <a:pt x="6894" y="8870"/>
                  </a:cubicBezTo>
                  <a:cubicBezTo>
                    <a:pt x="6620" y="6263"/>
                    <a:pt x="7835" y="4286"/>
                    <a:pt x="9061" y="2989"/>
                  </a:cubicBezTo>
                  <a:lnTo>
                    <a:pt x="6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64;p38"/>
            <p:cNvSpPr/>
            <p:nvPr/>
          </p:nvSpPr>
          <p:spPr>
            <a:xfrm>
              <a:off x="4668725" y="3556225"/>
              <a:ext cx="100625" cy="100625"/>
            </a:xfrm>
            <a:custGeom>
              <a:avLst/>
              <a:gdLst/>
              <a:ahLst/>
              <a:cxnLst/>
              <a:rect l="l" t="t" r="r" b="b"/>
              <a:pathLst>
                <a:path w="4025" h="4025" extrusionOk="0">
                  <a:moveTo>
                    <a:pt x="1048" y="0"/>
                  </a:moveTo>
                  <a:lnTo>
                    <a:pt x="1" y="1048"/>
                  </a:lnTo>
                  <a:lnTo>
                    <a:pt x="2977" y="4025"/>
                  </a:lnTo>
                  <a:lnTo>
                    <a:pt x="4025" y="297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65;p38"/>
            <p:cNvSpPr/>
            <p:nvPr/>
          </p:nvSpPr>
          <p:spPr>
            <a:xfrm>
              <a:off x="4668725" y="3576175"/>
              <a:ext cx="80700" cy="80675"/>
            </a:xfrm>
            <a:custGeom>
              <a:avLst/>
              <a:gdLst/>
              <a:ahLst/>
              <a:cxnLst/>
              <a:rect l="l" t="t" r="r" b="b"/>
              <a:pathLst>
                <a:path w="3228" h="3227" extrusionOk="0">
                  <a:moveTo>
                    <a:pt x="251" y="0"/>
                  </a:moveTo>
                  <a:lnTo>
                    <a:pt x="1" y="250"/>
                  </a:lnTo>
                  <a:lnTo>
                    <a:pt x="2977" y="3227"/>
                  </a:lnTo>
                  <a:lnTo>
                    <a:pt x="3227" y="297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3" name="Google Shape;428;p35"/>
          <p:cNvSpPr txBox="1"/>
          <p:nvPr/>
        </p:nvSpPr>
        <p:spPr>
          <a:xfrm>
            <a:off x="4289874" y="-3832991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3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vi-VN" dirty="0" err="1"/>
              <a:t>Utilz</a:t>
            </a:r>
            <a:endParaRPr lang="vi-V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7735" y="519430"/>
            <a:ext cx="4209415" cy="676910"/>
          </a:xfrm>
        </p:spPr>
        <p:txBody>
          <a:bodyPr/>
          <a:p>
            <a:r>
              <a:rPr lang="en-US" altLang="en-GB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1 - </a:t>
            </a:r>
            <a:r>
              <a:rPr lang="en-GB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Single responsibility principle</a:t>
            </a:r>
            <a:endParaRPr lang="en-GB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3958590" y="1307465"/>
            <a:ext cx="3549015" cy="676910"/>
          </a:xfrm>
        </p:spPr>
        <p:txBody>
          <a:bodyPr/>
          <a:p>
            <a:r>
              <a:rPr lang="en-US" altLang="en-GB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2 - </a:t>
            </a:r>
            <a:r>
              <a:rPr lang="en-GB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Open/closed principle</a:t>
            </a:r>
            <a:endParaRPr lang="en-GB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5"/>
          </p:nvPr>
        </p:nvSpPr>
        <p:spPr>
          <a:xfrm>
            <a:off x="4414520" y="2095500"/>
            <a:ext cx="3878580" cy="676910"/>
          </a:xfrm>
        </p:spPr>
        <p:txBody>
          <a:bodyPr/>
          <a:p>
            <a:r>
              <a:rPr lang="en-US" altLang="en-GB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GB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Liskov substitution principle</a:t>
            </a:r>
            <a:endParaRPr lang="en-GB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>
          <a:xfrm>
            <a:off x="4821555" y="2883535"/>
            <a:ext cx="3941445" cy="676910"/>
          </a:xfrm>
        </p:spPr>
        <p:txBody>
          <a:bodyPr/>
          <a:p>
            <a:r>
              <a:rPr lang="en-US" altLang="en-GB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4 - Interface segregation principle</a:t>
            </a:r>
            <a:endParaRPr lang="en-US" altLang="en-GB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 idx="8"/>
          </p:nvPr>
        </p:nvSpPr>
        <p:spPr>
          <a:xfrm>
            <a:off x="855293" y="1984155"/>
            <a:ext cx="2363100" cy="1754700"/>
          </a:xfrm>
        </p:spPr>
        <p:txBody>
          <a:bodyPr/>
          <a:p>
            <a:r>
              <a:rPr lang="en-US" altLang="en-GB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SOLID IN OOP</a:t>
            </a:r>
            <a:br>
              <a:rPr lang="en-US" altLang="en-GB" b="1"/>
            </a:br>
            <a:endParaRPr lang="en-US" altLang="en-GB" b="1"/>
          </a:p>
        </p:txBody>
      </p:sp>
      <p:sp>
        <p:nvSpPr>
          <p:cNvPr id="11" name="Text Box 10"/>
          <p:cNvSpPr txBox="1"/>
          <p:nvPr/>
        </p:nvSpPr>
        <p:spPr>
          <a:xfrm>
            <a:off x="5368290" y="3671570"/>
            <a:ext cx="3775710" cy="616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5 - Dependency inversion principle</a:t>
            </a:r>
            <a:endParaRPr lang="en-US" altLang="en-GB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755" y="63394"/>
            <a:ext cx="8100000" cy="594000"/>
          </a:xfrm>
        </p:spPr>
        <p:txBody>
          <a:bodyPr wrap="square">
            <a:normAutofit/>
          </a:bodyPr>
          <a:lstStyle/>
          <a:p>
            <a:pPr algn="l"/>
            <a:r>
              <a:rPr lang="en-US" b="1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1 - </a:t>
            </a:r>
            <a:r>
              <a:rPr lang="en-GB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Single responsibility principle</a:t>
            </a:r>
            <a:r>
              <a:rPr lang="en-US" altLang="en-GB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en-GB" b="1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6400" y="946785"/>
            <a:ext cx="3048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AutoNum type="arabicPeriod"/>
            </a:pPr>
            <a:r>
              <a:rPr sz="2000"/>
              <a:t>Each class should have only one responsibility.</a:t>
            </a:r>
            <a:endParaRPr sz="2000"/>
          </a:p>
          <a:p>
            <a:pPr marL="457200" indent="-457200">
              <a:buAutoNum type="arabicPeriod"/>
            </a:pPr>
            <a:r>
              <a:rPr sz="2000"/>
              <a:t>Multiple responsibilities make a class harder to manage, test, and extend.</a:t>
            </a:r>
            <a:endParaRPr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565" y="657225"/>
            <a:ext cx="4958080" cy="43110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  <p:bldLst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5" y="83714"/>
            <a:ext cx="8100000" cy="594000"/>
          </a:xfrm>
        </p:spPr>
        <p:txBody>
          <a:bodyPr/>
          <a:p>
            <a:pPr algn="l"/>
            <a:r>
              <a:rPr lang="en-US" altLang="en-GB"/>
              <a:t>Example:</a:t>
            </a:r>
            <a:endParaRPr lang="en-US" alt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446405"/>
            <a:ext cx="3927475" cy="4535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05" y="446405"/>
            <a:ext cx="3926840" cy="45364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/>
          <p:nvPr/>
        </p:nvSpPr>
        <p:spPr>
          <a:xfrm>
            <a:off x="4736525" y="2671684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" name="Google Shape;236;p29"/>
          <p:cNvSpPr/>
          <p:nvPr/>
        </p:nvSpPr>
        <p:spPr>
          <a:xfrm>
            <a:off x="769125" y="2635047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29"/>
          <p:cNvSpPr/>
          <p:nvPr/>
        </p:nvSpPr>
        <p:spPr>
          <a:xfrm>
            <a:off x="4736525" y="1266603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" name="Google Shape;238;p29"/>
          <p:cNvSpPr/>
          <p:nvPr/>
        </p:nvSpPr>
        <p:spPr>
          <a:xfrm>
            <a:off x="778506" y="1266603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p29"/>
          <p:cNvSpPr txBox="1">
            <a:spLocks noGrp="1"/>
          </p:cNvSpPr>
          <p:nvPr>
            <p:ph type="title" idx="9"/>
          </p:nvPr>
        </p:nvSpPr>
        <p:spPr>
          <a:xfrm>
            <a:off x="1765895" y="1519388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bg1"/>
                </a:solidFill>
              </a:rPr>
              <a:t>Introduction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40" name="Google Shape;240;p29"/>
          <p:cNvSpPr txBox="1">
            <a:spLocks noGrp="1"/>
          </p:cNvSpPr>
          <p:nvPr>
            <p:ph type="title" idx="13"/>
          </p:nvPr>
        </p:nvSpPr>
        <p:spPr>
          <a:xfrm>
            <a:off x="5680400" y="1511589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bg1"/>
                </a:solidFill>
              </a:rPr>
              <a:t>Story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 idx="14"/>
          </p:nvPr>
        </p:nvSpPr>
        <p:spPr>
          <a:xfrm>
            <a:off x="1777076" y="2877849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bg1"/>
                </a:solidFill>
              </a:rPr>
              <a:t>Tutorial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15"/>
          </p:nvPr>
        </p:nvSpPr>
        <p:spPr>
          <a:xfrm>
            <a:off x="5680400" y="3249340"/>
            <a:ext cx="295945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bg1"/>
                </a:solidFill>
              </a:rPr>
              <a:t>Design &amp; New features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 idx="8"/>
          </p:nvPr>
        </p:nvSpPr>
        <p:spPr>
          <a:xfrm>
            <a:off x="717041" y="168098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TABLE OF CONTENTS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856631" y="1458657"/>
            <a:ext cx="6231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46" name="Google Shape;246;p29"/>
          <p:cNvSpPr txBox="1">
            <a:spLocks noGrp="1"/>
          </p:cNvSpPr>
          <p:nvPr>
            <p:ph type="title" idx="2"/>
          </p:nvPr>
        </p:nvSpPr>
        <p:spPr>
          <a:xfrm>
            <a:off x="4814653" y="1463888"/>
            <a:ext cx="6231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248" name="Google Shape;248;p29"/>
          <p:cNvSpPr txBox="1">
            <a:spLocks noGrp="1"/>
          </p:cNvSpPr>
          <p:nvPr>
            <p:ph type="title" idx="3"/>
          </p:nvPr>
        </p:nvSpPr>
        <p:spPr>
          <a:xfrm>
            <a:off x="856631" y="2837390"/>
            <a:ext cx="6231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 idx="4"/>
          </p:nvPr>
        </p:nvSpPr>
        <p:spPr>
          <a:xfrm>
            <a:off x="4814653" y="2813090"/>
            <a:ext cx="6231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grpSp>
        <p:nvGrpSpPr>
          <p:cNvPr id="252" name="Google Shape;252;p29"/>
          <p:cNvGrpSpPr/>
          <p:nvPr/>
        </p:nvGrpSpPr>
        <p:grpSpPr>
          <a:xfrm>
            <a:off x="6517117" y="-662879"/>
            <a:ext cx="2405428" cy="2174466"/>
            <a:chOff x="7459873" y="-578014"/>
            <a:chExt cx="2675968" cy="2419030"/>
          </a:xfrm>
        </p:grpSpPr>
        <p:sp>
          <p:nvSpPr>
            <p:cNvPr id="253" name="Google Shape;253;p29"/>
            <p:cNvSpPr/>
            <p:nvPr/>
          </p:nvSpPr>
          <p:spPr>
            <a:xfrm rot="-509776">
              <a:off x="7601005" y="-412644"/>
              <a:ext cx="2393704" cy="2088291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1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1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30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30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1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1" y="44244"/>
                    <a:pt x="40720" y="42374"/>
                    <a:pt x="42910" y="40588"/>
                  </a:cubicBezTo>
                  <a:cubicBezTo>
                    <a:pt x="44101" y="41088"/>
                    <a:pt x="45149" y="41672"/>
                    <a:pt x="46054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9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079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76200" dir="282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29"/>
            <p:cNvSpPr/>
            <p:nvPr/>
          </p:nvSpPr>
          <p:spPr>
            <a:xfrm rot="-509776">
              <a:off x="7804982" y="-332177"/>
              <a:ext cx="1971132" cy="1819474"/>
            </a:xfrm>
            <a:custGeom>
              <a:avLst/>
              <a:gdLst/>
              <a:ahLst/>
              <a:cxnLst/>
              <a:rect l="l" t="t" r="r" b="b"/>
              <a:pathLst>
                <a:path w="54562" h="50364" extrusionOk="0">
                  <a:moveTo>
                    <a:pt x="14678" y="8094"/>
                  </a:moveTo>
                  <a:cubicBezTo>
                    <a:pt x="14830" y="8094"/>
                    <a:pt x="14979" y="8150"/>
                    <a:pt x="15086" y="8264"/>
                  </a:cubicBezTo>
                  <a:cubicBezTo>
                    <a:pt x="15324" y="8502"/>
                    <a:pt x="15324" y="8859"/>
                    <a:pt x="15074" y="9097"/>
                  </a:cubicBezTo>
                  <a:cubicBezTo>
                    <a:pt x="15062" y="9097"/>
                    <a:pt x="15062" y="9109"/>
                    <a:pt x="15039" y="9109"/>
                  </a:cubicBezTo>
                  <a:cubicBezTo>
                    <a:pt x="15229" y="8906"/>
                    <a:pt x="15229" y="8597"/>
                    <a:pt x="15027" y="8395"/>
                  </a:cubicBezTo>
                  <a:cubicBezTo>
                    <a:pt x="14931" y="8293"/>
                    <a:pt x="14803" y="8243"/>
                    <a:pt x="14672" y="8243"/>
                  </a:cubicBezTo>
                  <a:cubicBezTo>
                    <a:pt x="14541" y="8243"/>
                    <a:pt x="14407" y="8293"/>
                    <a:pt x="14300" y="8395"/>
                  </a:cubicBezTo>
                  <a:cubicBezTo>
                    <a:pt x="14110" y="8597"/>
                    <a:pt x="14110" y="8906"/>
                    <a:pt x="14288" y="9109"/>
                  </a:cubicBezTo>
                  <a:cubicBezTo>
                    <a:pt x="14277" y="9109"/>
                    <a:pt x="14277" y="9109"/>
                    <a:pt x="14253" y="9097"/>
                  </a:cubicBezTo>
                  <a:cubicBezTo>
                    <a:pt x="14038" y="8859"/>
                    <a:pt x="14038" y="8490"/>
                    <a:pt x="14253" y="8264"/>
                  </a:cubicBezTo>
                  <a:cubicBezTo>
                    <a:pt x="14372" y="8150"/>
                    <a:pt x="14527" y="8094"/>
                    <a:pt x="14678" y="8094"/>
                  </a:cubicBezTo>
                  <a:close/>
                  <a:moveTo>
                    <a:pt x="39415" y="8094"/>
                  </a:moveTo>
                  <a:cubicBezTo>
                    <a:pt x="39565" y="8094"/>
                    <a:pt x="39714" y="8150"/>
                    <a:pt x="39827" y="8264"/>
                  </a:cubicBezTo>
                  <a:cubicBezTo>
                    <a:pt x="40042" y="8502"/>
                    <a:pt x="40042" y="8871"/>
                    <a:pt x="39827" y="9097"/>
                  </a:cubicBezTo>
                  <a:cubicBezTo>
                    <a:pt x="39804" y="9097"/>
                    <a:pt x="39804" y="9109"/>
                    <a:pt x="39792" y="9109"/>
                  </a:cubicBezTo>
                  <a:cubicBezTo>
                    <a:pt x="39970" y="8906"/>
                    <a:pt x="39970" y="8597"/>
                    <a:pt x="39780" y="8395"/>
                  </a:cubicBezTo>
                  <a:cubicBezTo>
                    <a:pt x="39684" y="8293"/>
                    <a:pt x="39553" y="8243"/>
                    <a:pt x="39421" y="8243"/>
                  </a:cubicBezTo>
                  <a:cubicBezTo>
                    <a:pt x="39289" y="8243"/>
                    <a:pt x="39155" y="8293"/>
                    <a:pt x="39053" y="8395"/>
                  </a:cubicBezTo>
                  <a:cubicBezTo>
                    <a:pt x="38863" y="8597"/>
                    <a:pt x="38863" y="8906"/>
                    <a:pt x="39030" y="9109"/>
                  </a:cubicBezTo>
                  <a:cubicBezTo>
                    <a:pt x="39018" y="9109"/>
                    <a:pt x="39018" y="9109"/>
                    <a:pt x="39006" y="9097"/>
                  </a:cubicBezTo>
                  <a:cubicBezTo>
                    <a:pt x="38780" y="8859"/>
                    <a:pt x="38780" y="8502"/>
                    <a:pt x="38994" y="8264"/>
                  </a:cubicBezTo>
                  <a:cubicBezTo>
                    <a:pt x="39113" y="8150"/>
                    <a:pt x="39265" y="8094"/>
                    <a:pt x="39415" y="8094"/>
                  </a:cubicBezTo>
                  <a:close/>
                  <a:moveTo>
                    <a:pt x="34958" y="12907"/>
                  </a:moveTo>
                  <a:lnTo>
                    <a:pt x="35267" y="13217"/>
                  </a:lnTo>
                  <a:lnTo>
                    <a:pt x="28004" y="20479"/>
                  </a:lnTo>
                  <a:lnTo>
                    <a:pt x="27695" y="20170"/>
                  </a:lnTo>
                  <a:lnTo>
                    <a:pt x="34958" y="12907"/>
                  </a:lnTo>
                  <a:close/>
                  <a:moveTo>
                    <a:pt x="27052" y="23242"/>
                  </a:moveTo>
                  <a:lnTo>
                    <a:pt x="24111" y="26171"/>
                  </a:lnTo>
                  <a:cubicBezTo>
                    <a:pt x="25147" y="26075"/>
                    <a:pt x="26218" y="26016"/>
                    <a:pt x="27290" y="26016"/>
                  </a:cubicBezTo>
                  <a:cubicBezTo>
                    <a:pt x="28207" y="26016"/>
                    <a:pt x="29076" y="26063"/>
                    <a:pt x="29957" y="26135"/>
                  </a:cubicBezTo>
                  <a:lnTo>
                    <a:pt x="27052" y="23242"/>
                  </a:lnTo>
                  <a:close/>
                  <a:moveTo>
                    <a:pt x="14629" y="7644"/>
                  </a:moveTo>
                  <a:cubicBezTo>
                    <a:pt x="14351" y="7644"/>
                    <a:pt x="14074" y="7752"/>
                    <a:pt x="13860" y="7966"/>
                  </a:cubicBezTo>
                  <a:cubicBezTo>
                    <a:pt x="13419" y="8395"/>
                    <a:pt x="13419" y="9085"/>
                    <a:pt x="13860" y="9514"/>
                  </a:cubicBezTo>
                  <a:cubicBezTo>
                    <a:pt x="14044" y="9719"/>
                    <a:pt x="14306" y="9827"/>
                    <a:pt x="14576" y="9827"/>
                  </a:cubicBezTo>
                  <a:cubicBezTo>
                    <a:pt x="14603" y="9827"/>
                    <a:pt x="14630" y="9825"/>
                    <a:pt x="14658" y="9823"/>
                  </a:cubicBezTo>
                  <a:lnTo>
                    <a:pt x="14908" y="10085"/>
                  </a:lnTo>
                  <a:lnTo>
                    <a:pt x="15050" y="9942"/>
                  </a:lnTo>
                  <a:lnTo>
                    <a:pt x="17729" y="12978"/>
                  </a:lnTo>
                  <a:lnTo>
                    <a:pt x="17515" y="13193"/>
                  </a:lnTo>
                  <a:lnTo>
                    <a:pt x="17765" y="13443"/>
                  </a:lnTo>
                  <a:lnTo>
                    <a:pt x="17634" y="13574"/>
                  </a:lnTo>
                  <a:cubicBezTo>
                    <a:pt x="17170" y="14038"/>
                    <a:pt x="16253" y="16276"/>
                    <a:pt x="16253" y="16276"/>
                  </a:cubicBezTo>
                  <a:lnTo>
                    <a:pt x="17277" y="16550"/>
                  </a:lnTo>
                  <a:cubicBezTo>
                    <a:pt x="17278" y="16553"/>
                    <a:pt x="17280" y="16555"/>
                    <a:pt x="17282" y="16555"/>
                  </a:cubicBezTo>
                  <a:cubicBezTo>
                    <a:pt x="17338" y="16555"/>
                    <a:pt x="17532" y="15251"/>
                    <a:pt x="18027" y="14514"/>
                  </a:cubicBezTo>
                  <a:cubicBezTo>
                    <a:pt x="18122" y="14348"/>
                    <a:pt x="18265" y="14193"/>
                    <a:pt x="18384" y="14038"/>
                  </a:cubicBezTo>
                  <a:lnTo>
                    <a:pt x="25445" y="21110"/>
                  </a:lnTo>
                  <a:lnTo>
                    <a:pt x="19670" y="26885"/>
                  </a:lnTo>
                  <a:cubicBezTo>
                    <a:pt x="20134" y="26790"/>
                    <a:pt x="20682" y="26706"/>
                    <a:pt x="21242" y="26611"/>
                  </a:cubicBezTo>
                  <a:lnTo>
                    <a:pt x="26099" y="21753"/>
                  </a:lnTo>
                  <a:lnTo>
                    <a:pt x="26421" y="22063"/>
                  </a:lnTo>
                  <a:lnTo>
                    <a:pt x="21980" y="26492"/>
                  </a:lnTo>
                  <a:cubicBezTo>
                    <a:pt x="22551" y="26385"/>
                    <a:pt x="23063" y="26313"/>
                    <a:pt x="23456" y="26254"/>
                  </a:cubicBezTo>
                  <a:lnTo>
                    <a:pt x="27040" y="22670"/>
                  </a:lnTo>
                  <a:lnTo>
                    <a:pt x="30552" y="26182"/>
                  </a:lnTo>
                  <a:cubicBezTo>
                    <a:pt x="30921" y="26230"/>
                    <a:pt x="31433" y="26290"/>
                    <a:pt x="31969" y="26361"/>
                  </a:cubicBezTo>
                  <a:lnTo>
                    <a:pt x="18825" y="13217"/>
                  </a:lnTo>
                  <a:lnTo>
                    <a:pt x="19134" y="12907"/>
                  </a:lnTo>
                  <a:lnTo>
                    <a:pt x="32695" y="26468"/>
                  </a:lnTo>
                  <a:cubicBezTo>
                    <a:pt x="33243" y="26552"/>
                    <a:pt x="33791" y="26635"/>
                    <a:pt x="34243" y="26718"/>
                  </a:cubicBezTo>
                  <a:lnTo>
                    <a:pt x="28540" y="21110"/>
                  </a:lnTo>
                  <a:lnTo>
                    <a:pt x="35613" y="14038"/>
                  </a:lnTo>
                  <a:cubicBezTo>
                    <a:pt x="35732" y="14193"/>
                    <a:pt x="35863" y="14348"/>
                    <a:pt x="35970" y="14514"/>
                  </a:cubicBezTo>
                  <a:cubicBezTo>
                    <a:pt x="36465" y="15251"/>
                    <a:pt x="36659" y="16555"/>
                    <a:pt x="36715" y="16555"/>
                  </a:cubicBezTo>
                  <a:cubicBezTo>
                    <a:pt x="36716" y="16555"/>
                    <a:pt x="36718" y="16553"/>
                    <a:pt x="36720" y="16550"/>
                  </a:cubicBezTo>
                  <a:lnTo>
                    <a:pt x="37744" y="16276"/>
                  </a:lnTo>
                  <a:cubicBezTo>
                    <a:pt x="37744" y="16276"/>
                    <a:pt x="36815" y="14038"/>
                    <a:pt x="36363" y="13574"/>
                  </a:cubicBezTo>
                  <a:lnTo>
                    <a:pt x="36220" y="13443"/>
                  </a:lnTo>
                  <a:lnTo>
                    <a:pt x="36482" y="13193"/>
                  </a:lnTo>
                  <a:lnTo>
                    <a:pt x="36267" y="12978"/>
                  </a:lnTo>
                  <a:lnTo>
                    <a:pt x="38946" y="9942"/>
                  </a:lnTo>
                  <a:lnTo>
                    <a:pt x="39077" y="10085"/>
                  </a:lnTo>
                  <a:lnTo>
                    <a:pt x="39339" y="9823"/>
                  </a:lnTo>
                  <a:cubicBezTo>
                    <a:pt x="39364" y="9825"/>
                    <a:pt x="39389" y="9827"/>
                    <a:pt x="39415" y="9827"/>
                  </a:cubicBezTo>
                  <a:cubicBezTo>
                    <a:pt x="39667" y="9827"/>
                    <a:pt x="39931" y="9719"/>
                    <a:pt x="40137" y="9514"/>
                  </a:cubicBezTo>
                  <a:cubicBezTo>
                    <a:pt x="40566" y="9085"/>
                    <a:pt x="40566" y="8395"/>
                    <a:pt x="40137" y="7966"/>
                  </a:cubicBezTo>
                  <a:cubicBezTo>
                    <a:pt x="39923" y="7752"/>
                    <a:pt x="39643" y="7644"/>
                    <a:pt x="39363" y="7644"/>
                  </a:cubicBezTo>
                  <a:cubicBezTo>
                    <a:pt x="39083" y="7644"/>
                    <a:pt x="38803" y="7752"/>
                    <a:pt x="38589" y="7966"/>
                  </a:cubicBezTo>
                  <a:cubicBezTo>
                    <a:pt x="38363" y="8180"/>
                    <a:pt x="38268" y="8478"/>
                    <a:pt x="38280" y="8776"/>
                  </a:cubicBezTo>
                  <a:lnTo>
                    <a:pt x="38029" y="9026"/>
                  </a:lnTo>
                  <a:lnTo>
                    <a:pt x="38160" y="9157"/>
                  </a:lnTo>
                  <a:lnTo>
                    <a:pt x="35124" y="11835"/>
                  </a:lnTo>
                  <a:lnTo>
                    <a:pt x="34910" y="11633"/>
                  </a:lnTo>
                  <a:lnTo>
                    <a:pt x="34660" y="11883"/>
                  </a:lnTo>
                  <a:lnTo>
                    <a:pt x="34529" y="11752"/>
                  </a:lnTo>
                  <a:cubicBezTo>
                    <a:pt x="34065" y="11288"/>
                    <a:pt x="31838" y="10359"/>
                    <a:pt x="31838" y="10359"/>
                  </a:cubicBezTo>
                  <a:lnTo>
                    <a:pt x="31552" y="11395"/>
                  </a:lnTo>
                  <a:cubicBezTo>
                    <a:pt x="31457" y="11431"/>
                    <a:pt x="32826" y="11633"/>
                    <a:pt x="33588" y="12133"/>
                  </a:cubicBezTo>
                  <a:cubicBezTo>
                    <a:pt x="33755" y="12240"/>
                    <a:pt x="33922" y="12371"/>
                    <a:pt x="34065" y="12490"/>
                  </a:cubicBezTo>
                  <a:lnTo>
                    <a:pt x="26992" y="19563"/>
                  </a:lnTo>
                  <a:lnTo>
                    <a:pt x="19932" y="12490"/>
                  </a:lnTo>
                  <a:cubicBezTo>
                    <a:pt x="20075" y="12371"/>
                    <a:pt x="20242" y="12240"/>
                    <a:pt x="20408" y="12133"/>
                  </a:cubicBezTo>
                  <a:cubicBezTo>
                    <a:pt x="21158" y="11633"/>
                    <a:pt x="22528" y="11431"/>
                    <a:pt x="22444" y="11395"/>
                  </a:cubicBezTo>
                  <a:lnTo>
                    <a:pt x="22158" y="10359"/>
                  </a:lnTo>
                  <a:cubicBezTo>
                    <a:pt x="22158" y="10359"/>
                    <a:pt x="19932" y="11288"/>
                    <a:pt x="19468" y="11752"/>
                  </a:cubicBezTo>
                  <a:lnTo>
                    <a:pt x="19337" y="11883"/>
                  </a:lnTo>
                  <a:lnTo>
                    <a:pt x="19075" y="11633"/>
                  </a:lnTo>
                  <a:lnTo>
                    <a:pt x="18872" y="11835"/>
                  </a:lnTo>
                  <a:lnTo>
                    <a:pt x="15836" y="9157"/>
                  </a:lnTo>
                  <a:lnTo>
                    <a:pt x="15967" y="9026"/>
                  </a:lnTo>
                  <a:lnTo>
                    <a:pt x="15717" y="8776"/>
                  </a:lnTo>
                  <a:cubicBezTo>
                    <a:pt x="15729" y="8490"/>
                    <a:pt x="15622" y="8192"/>
                    <a:pt x="15408" y="7966"/>
                  </a:cubicBezTo>
                  <a:cubicBezTo>
                    <a:pt x="15187" y="7752"/>
                    <a:pt x="14908" y="7644"/>
                    <a:pt x="14629" y="7644"/>
                  </a:cubicBezTo>
                  <a:close/>
                  <a:moveTo>
                    <a:pt x="27290" y="2382"/>
                  </a:moveTo>
                  <a:cubicBezTo>
                    <a:pt x="20087" y="2382"/>
                    <a:pt x="13467" y="4823"/>
                    <a:pt x="10621" y="6025"/>
                  </a:cubicBezTo>
                  <a:cubicBezTo>
                    <a:pt x="10728" y="16860"/>
                    <a:pt x="11824" y="23325"/>
                    <a:pt x="14908" y="28314"/>
                  </a:cubicBezTo>
                  <a:cubicBezTo>
                    <a:pt x="16158" y="27814"/>
                    <a:pt x="17455" y="27409"/>
                    <a:pt x="18765" y="27075"/>
                  </a:cubicBezTo>
                  <a:cubicBezTo>
                    <a:pt x="18849" y="27040"/>
                    <a:pt x="18944" y="27016"/>
                    <a:pt x="19051" y="27004"/>
                  </a:cubicBezTo>
                  <a:lnTo>
                    <a:pt x="24945" y="21110"/>
                  </a:lnTo>
                  <a:lnTo>
                    <a:pt x="18456" y="14621"/>
                  </a:lnTo>
                  <a:cubicBezTo>
                    <a:pt x="18432" y="14657"/>
                    <a:pt x="18408" y="14693"/>
                    <a:pt x="18372" y="14741"/>
                  </a:cubicBezTo>
                  <a:cubicBezTo>
                    <a:pt x="18063" y="15193"/>
                    <a:pt x="17884" y="15955"/>
                    <a:pt x="17777" y="16360"/>
                  </a:cubicBezTo>
                  <a:cubicBezTo>
                    <a:pt x="17717" y="16657"/>
                    <a:pt x="17694" y="16741"/>
                    <a:pt x="17598" y="16836"/>
                  </a:cubicBezTo>
                  <a:cubicBezTo>
                    <a:pt x="17534" y="16900"/>
                    <a:pt x="17422" y="16945"/>
                    <a:pt x="17314" y="16945"/>
                  </a:cubicBezTo>
                  <a:cubicBezTo>
                    <a:pt x="17302" y="16945"/>
                    <a:pt x="17289" y="16944"/>
                    <a:pt x="17277" y="16943"/>
                  </a:cubicBezTo>
                  <a:cubicBezTo>
                    <a:pt x="17241" y="16919"/>
                    <a:pt x="17217" y="16919"/>
                    <a:pt x="17182" y="16907"/>
                  </a:cubicBezTo>
                  <a:lnTo>
                    <a:pt x="16205" y="16646"/>
                  </a:lnTo>
                  <a:cubicBezTo>
                    <a:pt x="16098" y="16610"/>
                    <a:pt x="16015" y="16550"/>
                    <a:pt x="15967" y="16443"/>
                  </a:cubicBezTo>
                  <a:cubicBezTo>
                    <a:pt x="15908" y="16348"/>
                    <a:pt x="15908" y="16241"/>
                    <a:pt x="15955" y="16134"/>
                  </a:cubicBezTo>
                  <a:cubicBezTo>
                    <a:pt x="16098" y="15776"/>
                    <a:pt x="16813" y="14098"/>
                    <a:pt x="17301" y="13455"/>
                  </a:cubicBezTo>
                  <a:cubicBezTo>
                    <a:pt x="17170" y="13324"/>
                    <a:pt x="17170" y="13133"/>
                    <a:pt x="17277" y="12978"/>
                  </a:cubicBezTo>
                  <a:lnTo>
                    <a:pt x="15039" y="10454"/>
                  </a:lnTo>
                  <a:cubicBezTo>
                    <a:pt x="15024" y="10456"/>
                    <a:pt x="15009" y="10457"/>
                    <a:pt x="14994" y="10457"/>
                  </a:cubicBezTo>
                  <a:cubicBezTo>
                    <a:pt x="14890" y="10457"/>
                    <a:pt x="14790" y="10420"/>
                    <a:pt x="14717" y="10347"/>
                  </a:cubicBezTo>
                  <a:lnTo>
                    <a:pt x="14562" y="10192"/>
                  </a:lnTo>
                  <a:cubicBezTo>
                    <a:pt x="14205" y="10180"/>
                    <a:pt x="13896" y="10038"/>
                    <a:pt x="13645" y="9776"/>
                  </a:cubicBezTo>
                  <a:cubicBezTo>
                    <a:pt x="13062" y="9204"/>
                    <a:pt x="13062" y="8275"/>
                    <a:pt x="13645" y="7692"/>
                  </a:cubicBezTo>
                  <a:cubicBezTo>
                    <a:pt x="13937" y="7406"/>
                    <a:pt x="14312" y="7263"/>
                    <a:pt x="14687" y="7263"/>
                  </a:cubicBezTo>
                  <a:cubicBezTo>
                    <a:pt x="15062" y="7263"/>
                    <a:pt x="15437" y="7406"/>
                    <a:pt x="15729" y="7692"/>
                  </a:cubicBezTo>
                  <a:cubicBezTo>
                    <a:pt x="15967" y="7954"/>
                    <a:pt x="16110" y="8275"/>
                    <a:pt x="16146" y="8621"/>
                  </a:cubicBezTo>
                  <a:lnTo>
                    <a:pt x="16289" y="8764"/>
                  </a:lnTo>
                  <a:cubicBezTo>
                    <a:pt x="16384" y="8859"/>
                    <a:pt x="16408" y="8978"/>
                    <a:pt x="16396" y="9097"/>
                  </a:cubicBezTo>
                  <a:lnTo>
                    <a:pt x="18932" y="11335"/>
                  </a:lnTo>
                  <a:cubicBezTo>
                    <a:pt x="18992" y="11286"/>
                    <a:pt x="19068" y="11262"/>
                    <a:pt x="19146" y="11262"/>
                  </a:cubicBezTo>
                  <a:cubicBezTo>
                    <a:pt x="19237" y="11262"/>
                    <a:pt x="19331" y="11295"/>
                    <a:pt x="19408" y="11359"/>
                  </a:cubicBezTo>
                  <a:cubicBezTo>
                    <a:pt x="20063" y="10871"/>
                    <a:pt x="21730" y="10157"/>
                    <a:pt x="22087" y="10002"/>
                  </a:cubicBezTo>
                  <a:cubicBezTo>
                    <a:pt x="22126" y="9992"/>
                    <a:pt x="22168" y="9986"/>
                    <a:pt x="22211" y="9986"/>
                  </a:cubicBezTo>
                  <a:cubicBezTo>
                    <a:pt x="22271" y="9986"/>
                    <a:pt x="22334" y="9998"/>
                    <a:pt x="22397" y="10026"/>
                  </a:cubicBezTo>
                  <a:cubicBezTo>
                    <a:pt x="22480" y="10061"/>
                    <a:pt x="22563" y="10157"/>
                    <a:pt x="22587" y="10264"/>
                  </a:cubicBezTo>
                  <a:lnTo>
                    <a:pt x="22861" y="11240"/>
                  </a:lnTo>
                  <a:cubicBezTo>
                    <a:pt x="22873" y="11276"/>
                    <a:pt x="22885" y="11300"/>
                    <a:pt x="22885" y="11335"/>
                  </a:cubicBezTo>
                  <a:cubicBezTo>
                    <a:pt x="22920" y="11454"/>
                    <a:pt x="22873" y="11573"/>
                    <a:pt x="22778" y="11657"/>
                  </a:cubicBezTo>
                  <a:cubicBezTo>
                    <a:pt x="22682" y="11752"/>
                    <a:pt x="22599" y="11764"/>
                    <a:pt x="22301" y="11835"/>
                  </a:cubicBezTo>
                  <a:cubicBezTo>
                    <a:pt x="21908" y="11943"/>
                    <a:pt x="21146" y="12121"/>
                    <a:pt x="20682" y="12431"/>
                  </a:cubicBezTo>
                  <a:cubicBezTo>
                    <a:pt x="20634" y="12443"/>
                    <a:pt x="20611" y="12478"/>
                    <a:pt x="20563" y="12502"/>
                  </a:cubicBezTo>
                  <a:lnTo>
                    <a:pt x="27052" y="18991"/>
                  </a:lnTo>
                  <a:lnTo>
                    <a:pt x="33541" y="12502"/>
                  </a:lnTo>
                  <a:cubicBezTo>
                    <a:pt x="33493" y="12490"/>
                    <a:pt x="33469" y="12466"/>
                    <a:pt x="33422" y="12431"/>
                  </a:cubicBezTo>
                  <a:cubicBezTo>
                    <a:pt x="32957" y="12121"/>
                    <a:pt x="32207" y="11943"/>
                    <a:pt x="31803" y="11835"/>
                  </a:cubicBezTo>
                  <a:cubicBezTo>
                    <a:pt x="31505" y="11776"/>
                    <a:pt x="31410" y="11752"/>
                    <a:pt x="31326" y="11657"/>
                  </a:cubicBezTo>
                  <a:cubicBezTo>
                    <a:pt x="31255" y="11585"/>
                    <a:pt x="31207" y="11454"/>
                    <a:pt x="31219" y="11335"/>
                  </a:cubicBezTo>
                  <a:cubicBezTo>
                    <a:pt x="31231" y="11300"/>
                    <a:pt x="31231" y="11276"/>
                    <a:pt x="31255" y="11240"/>
                  </a:cubicBezTo>
                  <a:lnTo>
                    <a:pt x="31517" y="10264"/>
                  </a:lnTo>
                  <a:cubicBezTo>
                    <a:pt x="31552" y="10157"/>
                    <a:pt x="31612" y="10061"/>
                    <a:pt x="31707" y="10026"/>
                  </a:cubicBezTo>
                  <a:cubicBezTo>
                    <a:pt x="31768" y="9992"/>
                    <a:pt x="31828" y="9977"/>
                    <a:pt x="31888" y="9977"/>
                  </a:cubicBezTo>
                  <a:cubicBezTo>
                    <a:pt x="31935" y="9977"/>
                    <a:pt x="31982" y="9986"/>
                    <a:pt x="32029" y="10002"/>
                  </a:cubicBezTo>
                  <a:cubicBezTo>
                    <a:pt x="32386" y="10157"/>
                    <a:pt x="34065" y="10871"/>
                    <a:pt x="34708" y="11359"/>
                  </a:cubicBezTo>
                  <a:cubicBezTo>
                    <a:pt x="34776" y="11290"/>
                    <a:pt x="34862" y="11258"/>
                    <a:pt x="34949" y="11258"/>
                  </a:cubicBezTo>
                  <a:cubicBezTo>
                    <a:pt x="35029" y="11258"/>
                    <a:pt x="35110" y="11284"/>
                    <a:pt x="35184" y="11335"/>
                  </a:cubicBezTo>
                  <a:lnTo>
                    <a:pt x="37708" y="9097"/>
                  </a:lnTo>
                  <a:cubicBezTo>
                    <a:pt x="37696" y="8978"/>
                    <a:pt x="37720" y="8859"/>
                    <a:pt x="37815" y="8764"/>
                  </a:cubicBezTo>
                  <a:lnTo>
                    <a:pt x="37958" y="8621"/>
                  </a:lnTo>
                  <a:cubicBezTo>
                    <a:pt x="37982" y="8264"/>
                    <a:pt x="38125" y="7954"/>
                    <a:pt x="38375" y="7692"/>
                  </a:cubicBezTo>
                  <a:cubicBezTo>
                    <a:pt x="38666" y="7406"/>
                    <a:pt x="39044" y="7263"/>
                    <a:pt x="39421" y="7263"/>
                  </a:cubicBezTo>
                  <a:cubicBezTo>
                    <a:pt x="39798" y="7263"/>
                    <a:pt x="40173" y="7406"/>
                    <a:pt x="40458" y="7692"/>
                  </a:cubicBezTo>
                  <a:cubicBezTo>
                    <a:pt x="41042" y="8275"/>
                    <a:pt x="41042" y="9204"/>
                    <a:pt x="40458" y="9776"/>
                  </a:cubicBezTo>
                  <a:cubicBezTo>
                    <a:pt x="40208" y="10014"/>
                    <a:pt x="39887" y="10169"/>
                    <a:pt x="39542" y="10192"/>
                  </a:cubicBezTo>
                  <a:lnTo>
                    <a:pt x="39387" y="10347"/>
                  </a:lnTo>
                  <a:cubicBezTo>
                    <a:pt x="39314" y="10420"/>
                    <a:pt x="39214" y="10457"/>
                    <a:pt x="39110" y="10457"/>
                  </a:cubicBezTo>
                  <a:cubicBezTo>
                    <a:pt x="39095" y="10457"/>
                    <a:pt x="39080" y="10456"/>
                    <a:pt x="39065" y="10454"/>
                  </a:cubicBezTo>
                  <a:lnTo>
                    <a:pt x="36827" y="12978"/>
                  </a:lnTo>
                  <a:cubicBezTo>
                    <a:pt x="36934" y="13121"/>
                    <a:pt x="36922" y="13324"/>
                    <a:pt x="36803" y="13455"/>
                  </a:cubicBezTo>
                  <a:cubicBezTo>
                    <a:pt x="37291" y="14109"/>
                    <a:pt x="38006" y="15776"/>
                    <a:pt x="38160" y="16134"/>
                  </a:cubicBezTo>
                  <a:cubicBezTo>
                    <a:pt x="38184" y="16241"/>
                    <a:pt x="38184" y="16348"/>
                    <a:pt x="38137" y="16443"/>
                  </a:cubicBezTo>
                  <a:cubicBezTo>
                    <a:pt x="38101" y="16538"/>
                    <a:pt x="38006" y="16610"/>
                    <a:pt x="37899" y="16646"/>
                  </a:cubicBezTo>
                  <a:lnTo>
                    <a:pt x="36922" y="16907"/>
                  </a:lnTo>
                  <a:cubicBezTo>
                    <a:pt x="36886" y="16919"/>
                    <a:pt x="36863" y="16943"/>
                    <a:pt x="36827" y="16943"/>
                  </a:cubicBezTo>
                  <a:cubicBezTo>
                    <a:pt x="36808" y="16947"/>
                    <a:pt x="36789" y="16949"/>
                    <a:pt x="36769" y="16949"/>
                  </a:cubicBezTo>
                  <a:cubicBezTo>
                    <a:pt x="36676" y="16949"/>
                    <a:pt x="36574" y="16905"/>
                    <a:pt x="36505" y="16836"/>
                  </a:cubicBezTo>
                  <a:cubicBezTo>
                    <a:pt x="36422" y="16729"/>
                    <a:pt x="36398" y="16657"/>
                    <a:pt x="36327" y="16360"/>
                  </a:cubicBezTo>
                  <a:cubicBezTo>
                    <a:pt x="36220" y="15955"/>
                    <a:pt x="36041" y="15193"/>
                    <a:pt x="35732" y="14741"/>
                  </a:cubicBezTo>
                  <a:cubicBezTo>
                    <a:pt x="35720" y="14693"/>
                    <a:pt x="35684" y="14657"/>
                    <a:pt x="35660" y="14621"/>
                  </a:cubicBezTo>
                  <a:lnTo>
                    <a:pt x="29171" y="21110"/>
                  </a:lnTo>
                  <a:lnTo>
                    <a:pt x="34934" y="26861"/>
                  </a:lnTo>
                  <a:cubicBezTo>
                    <a:pt x="36553" y="27230"/>
                    <a:pt x="38137" y="27718"/>
                    <a:pt x="39673" y="28314"/>
                  </a:cubicBezTo>
                  <a:cubicBezTo>
                    <a:pt x="42756" y="23325"/>
                    <a:pt x="43864" y="16872"/>
                    <a:pt x="43959" y="6025"/>
                  </a:cubicBezTo>
                  <a:cubicBezTo>
                    <a:pt x="41137" y="4823"/>
                    <a:pt x="34493" y="2382"/>
                    <a:pt x="27290" y="2382"/>
                  </a:cubicBezTo>
                  <a:close/>
                  <a:moveTo>
                    <a:pt x="27314" y="1"/>
                  </a:moveTo>
                  <a:cubicBezTo>
                    <a:pt x="16991" y="1"/>
                    <a:pt x="8157" y="4608"/>
                    <a:pt x="8157" y="4608"/>
                  </a:cubicBezTo>
                  <a:cubicBezTo>
                    <a:pt x="8157" y="16515"/>
                    <a:pt x="9169" y="23718"/>
                    <a:pt x="12562" y="29349"/>
                  </a:cubicBezTo>
                  <a:cubicBezTo>
                    <a:pt x="12979" y="29147"/>
                    <a:pt x="13419" y="28933"/>
                    <a:pt x="13872" y="28742"/>
                  </a:cubicBezTo>
                  <a:cubicBezTo>
                    <a:pt x="10717" y="23515"/>
                    <a:pt x="9633" y="16765"/>
                    <a:pt x="9585" y="5525"/>
                  </a:cubicBezTo>
                  <a:cubicBezTo>
                    <a:pt x="11919" y="4454"/>
                    <a:pt x="19182" y="1465"/>
                    <a:pt x="27290" y="1465"/>
                  </a:cubicBezTo>
                  <a:cubicBezTo>
                    <a:pt x="35386" y="1465"/>
                    <a:pt x="42649" y="4454"/>
                    <a:pt x="45007" y="5525"/>
                  </a:cubicBezTo>
                  <a:cubicBezTo>
                    <a:pt x="44947" y="16765"/>
                    <a:pt x="43864" y="23539"/>
                    <a:pt x="40720" y="28742"/>
                  </a:cubicBezTo>
                  <a:cubicBezTo>
                    <a:pt x="41161" y="28933"/>
                    <a:pt x="41625" y="29147"/>
                    <a:pt x="42054" y="29349"/>
                  </a:cubicBezTo>
                  <a:cubicBezTo>
                    <a:pt x="45435" y="23718"/>
                    <a:pt x="46459" y="16515"/>
                    <a:pt x="46459" y="4608"/>
                  </a:cubicBezTo>
                  <a:cubicBezTo>
                    <a:pt x="46459" y="4608"/>
                    <a:pt x="37625" y="1"/>
                    <a:pt x="27314" y="1"/>
                  </a:cubicBezTo>
                  <a:close/>
                  <a:moveTo>
                    <a:pt x="27266" y="35053"/>
                  </a:moveTo>
                  <a:cubicBezTo>
                    <a:pt x="25278" y="35100"/>
                    <a:pt x="23492" y="35303"/>
                    <a:pt x="21908" y="35636"/>
                  </a:cubicBezTo>
                  <a:cubicBezTo>
                    <a:pt x="23480" y="36838"/>
                    <a:pt x="25266" y="38041"/>
                    <a:pt x="27290" y="39339"/>
                  </a:cubicBezTo>
                  <a:cubicBezTo>
                    <a:pt x="29302" y="38077"/>
                    <a:pt x="31088" y="36850"/>
                    <a:pt x="32672" y="35648"/>
                  </a:cubicBezTo>
                  <a:cubicBezTo>
                    <a:pt x="31052" y="35326"/>
                    <a:pt x="29266" y="35100"/>
                    <a:pt x="27266" y="35053"/>
                  </a:cubicBezTo>
                  <a:close/>
                  <a:moveTo>
                    <a:pt x="20539" y="35981"/>
                  </a:moveTo>
                  <a:cubicBezTo>
                    <a:pt x="19944" y="36124"/>
                    <a:pt x="19396" y="36291"/>
                    <a:pt x="18872" y="36469"/>
                  </a:cubicBezTo>
                  <a:cubicBezTo>
                    <a:pt x="21194" y="38386"/>
                    <a:pt x="23956" y="40291"/>
                    <a:pt x="27290" y="42375"/>
                  </a:cubicBezTo>
                  <a:cubicBezTo>
                    <a:pt x="30624" y="40291"/>
                    <a:pt x="33410" y="38398"/>
                    <a:pt x="35720" y="36481"/>
                  </a:cubicBezTo>
                  <a:cubicBezTo>
                    <a:pt x="35184" y="36303"/>
                    <a:pt x="34636" y="36136"/>
                    <a:pt x="34053" y="35981"/>
                  </a:cubicBezTo>
                  <a:cubicBezTo>
                    <a:pt x="32136" y="37505"/>
                    <a:pt x="29886" y="39029"/>
                    <a:pt x="27290" y="40660"/>
                  </a:cubicBezTo>
                  <a:cubicBezTo>
                    <a:pt x="24706" y="39029"/>
                    <a:pt x="22456" y="37505"/>
                    <a:pt x="20539" y="35981"/>
                  </a:cubicBezTo>
                  <a:close/>
                  <a:moveTo>
                    <a:pt x="2" y="46768"/>
                  </a:move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2" y="46768"/>
                    <a:pt x="2" y="46768"/>
                  </a:cubicBezTo>
                  <a:close/>
                  <a:moveTo>
                    <a:pt x="27290" y="26897"/>
                  </a:moveTo>
                  <a:cubicBezTo>
                    <a:pt x="25599" y="26909"/>
                    <a:pt x="24004" y="27028"/>
                    <a:pt x="22504" y="27242"/>
                  </a:cubicBezTo>
                  <a:cubicBezTo>
                    <a:pt x="21670" y="27349"/>
                    <a:pt x="18539" y="28040"/>
                    <a:pt x="18539" y="28040"/>
                  </a:cubicBezTo>
                  <a:cubicBezTo>
                    <a:pt x="13407" y="29433"/>
                    <a:pt x="9609" y="31814"/>
                    <a:pt x="7026" y="33838"/>
                  </a:cubicBezTo>
                  <a:cubicBezTo>
                    <a:pt x="3136" y="36961"/>
                    <a:pt x="1919" y="39268"/>
                    <a:pt x="1790" y="39268"/>
                  </a:cubicBezTo>
                  <a:cubicBezTo>
                    <a:pt x="1789" y="39268"/>
                    <a:pt x="1788" y="39268"/>
                    <a:pt x="1787" y="39267"/>
                  </a:cubicBezTo>
                  <a:lnTo>
                    <a:pt x="1787" y="39267"/>
                  </a:lnTo>
                  <a:cubicBezTo>
                    <a:pt x="2335" y="39791"/>
                    <a:pt x="2906" y="40291"/>
                    <a:pt x="3454" y="40815"/>
                  </a:cubicBezTo>
                  <a:cubicBezTo>
                    <a:pt x="3097" y="41280"/>
                    <a:pt x="2763" y="41732"/>
                    <a:pt x="2454" y="42196"/>
                  </a:cubicBezTo>
                  <a:cubicBezTo>
                    <a:pt x="855" y="44536"/>
                    <a:pt x="34" y="46736"/>
                    <a:pt x="2" y="46768"/>
                  </a:cubicBezTo>
                  <a:lnTo>
                    <a:pt x="2" y="46768"/>
                  </a:lnTo>
                  <a:cubicBezTo>
                    <a:pt x="1418" y="46482"/>
                    <a:pt x="2811" y="46316"/>
                    <a:pt x="4168" y="46256"/>
                  </a:cubicBezTo>
                  <a:cubicBezTo>
                    <a:pt x="4763" y="47697"/>
                    <a:pt x="5466" y="49078"/>
                    <a:pt x="6216" y="50364"/>
                  </a:cubicBezTo>
                  <a:cubicBezTo>
                    <a:pt x="6728" y="48971"/>
                    <a:pt x="8121" y="46530"/>
                    <a:pt x="9645" y="44708"/>
                  </a:cubicBezTo>
                  <a:cubicBezTo>
                    <a:pt x="11133" y="42851"/>
                    <a:pt x="12741" y="41613"/>
                    <a:pt x="12705" y="41601"/>
                  </a:cubicBezTo>
                  <a:lnTo>
                    <a:pt x="12705" y="41601"/>
                  </a:lnTo>
                  <a:cubicBezTo>
                    <a:pt x="10836" y="42208"/>
                    <a:pt x="8955" y="43077"/>
                    <a:pt x="7133" y="44232"/>
                  </a:cubicBezTo>
                  <a:lnTo>
                    <a:pt x="7133" y="44232"/>
                  </a:lnTo>
                  <a:cubicBezTo>
                    <a:pt x="7229" y="44171"/>
                    <a:pt x="7683" y="42956"/>
                    <a:pt x="10359" y="40422"/>
                  </a:cubicBezTo>
                  <a:cubicBezTo>
                    <a:pt x="13062" y="38077"/>
                    <a:pt x="18098" y="34398"/>
                    <a:pt x="27278" y="34183"/>
                  </a:cubicBezTo>
                  <a:cubicBezTo>
                    <a:pt x="36458" y="34398"/>
                    <a:pt x="41482" y="38077"/>
                    <a:pt x="44197" y="40422"/>
                  </a:cubicBezTo>
                  <a:cubicBezTo>
                    <a:pt x="46745" y="42815"/>
                    <a:pt x="47281" y="44042"/>
                    <a:pt x="47412" y="44220"/>
                  </a:cubicBezTo>
                  <a:cubicBezTo>
                    <a:pt x="45602" y="43054"/>
                    <a:pt x="43721" y="42208"/>
                    <a:pt x="41851" y="41601"/>
                  </a:cubicBezTo>
                  <a:lnTo>
                    <a:pt x="41851" y="41601"/>
                  </a:lnTo>
                  <a:cubicBezTo>
                    <a:pt x="41816" y="41613"/>
                    <a:pt x="43423" y="42851"/>
                    <a:pt x="44911" y="44708"/>
                  </a:cubicBezTo>
                  <a:cubicBezTo>
                    <a:pt x="46447" y="46530"/>
                    <a:pt x="47852" y="48983"/>
                    <a:pt x="48340" y="50364"/>
                  </a:cubicBezTo>
                  <a:cubicBezTo>
                    <a:pt x="49114" y="49066"/>
                    <a:pt x="49793" y="47685"/>
                    <a:pt x="50388" y="46244"/>
                  </a:cubicBezTo>
                  <a:cubicBezTo>
                    <a:pt x="51757" y="46304"/>
                    <a:pt x="53150" y="46471"/>
                    <a:pt x="54555" y="46744"/>
                  </a:cubicBezTo>
                  <a:cubicBezTo>
                    <a:pt x="54556" y="46745"/>
                    <a:pt x="54556" y="46745"/>
                    <a:pt x="54556" y="46745"/>
                  </a:cubicBezTo>
                  <a:cubicBezTo>
                    <a:pt x="54562" y="46745"/>
                    <a:pt x="53741" y="44541"/>
                    <a:pt x="52138" y="42196"/>
                  </a:cubicBezTo>
                  <a:cubicBezTo>
                    <a:pt x="51841" y="41732"/>
                    <a:pt x="51495" y="41280"/>
                    <a:pt x="51138" y="40815"/>
                  </a:cubicBezTo>
                  <a:cubicBezTo>
                    <a:pt x="51686" y="40291"/>
                    <a:pt x="52257" y="39791"/>
                    <a:pt x="52805" y="39267"/>
                  </a:cubicBezTo>
                  <a:lnTo>
                    <a:pt x="52805" y="39267"/>
                  </a:lnTo>
                  <a:cubicBezTo>
                    <a:pt x="52804" y="39268"/>
                    <a:pt x="52803" y="39268"/>
                    <a:pt x="52802" y="39268"/>
                  </a:cubicBezTo>
                  <a:cubicBezTo>
                    <a:pt x="52673" y="39268"/>
                    <a:pt x="51456" y="36961"/>
                    <a:pt x="47566" y="33838"/>
                  </a:cubicBezTo>
                  <a:cubicBezTo>
                    <a:pt x="44876" y="31731"/>
                    <a:pt x="40863" y="29230"/>
                    <a:pt x="35410" y="27885"/>
                  </a:cubicBezTo>
                  <a:cubicBezTo>
                    <a:pt x="35410" y="27885"/>
                    <a:pt x="32445" y="27266"/>
                    <a:pt x="31541" y="27171"/>
                  </a:cubicBezTo>
                  <a:cubicBezTo>
                    <a:pt x="30195" y="27004"/>
                    <a:pt x="28778" y="26897"/>
                    <a:pt x="27290" y="268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5" name="Google Shape;255;p29"/>
          <p:cNvSpPr/>
          <p:nvPr/>
        </p:nvSpPr>
        <p:spPr>
          <a:xfrm>
            <a:off x="4064156" y="285497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236;p29"/>
          <p:cNvSpPr/>
          <p:nvPr/>
        </p:nvSpPr>
        <p:spPr>
          <a:xfrm>
            <a:off x="778506" y="4009668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248;p29"/>
          <p:cNvSpPr txBox="1"/>
          <p:nvPr/>
        </p:nvSpPr>
        <p:spPr>
          <a:xfrm>
            <a:off x="847250" y="4205298"/>
            <a:ext cx="623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3000" b="0" i="0" u="none" strike="noStrike" cap="none">
                <a:solidFill>
                  <a:schemeClr val="dk2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en-GB" dirty="0"/>
              <a:t>05</a:t>
            </a:r>
            <a:endParaRPr lang="en-GB" dirty="0"/>
          </a:p>
        </p:txBody>
      </p:sp>
      <p:sp>
        <p:nvSpPr>
          <p:cNvPr id="4" name="Google Shape;236;p29"/>
          <p:cNvSpPr/>
          <p:nvPr/>
        </p:nvSpPr>
        <p:spPr>
          <a:xfrm>
            <a:off x="4736525" y="4076765"/>
            <a:ext cx="779351" cy="926170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248;p29"/>
          <p:cNvSpPr txBox="1"/>
          <p:nvPr/>
        </p:nvSpPr>
        <p:spPr>
          <a:xfrm>
            <a:off x="4814650" y="4238153"/>
            <a:ext cx="623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3000" b="0" i="0" u="none" strike="noStrike" cap="none">
                <a:solidFill>
                  <a:schemeClr val="dk2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accent4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en-GB" dirty="0"/>
              <a:t>06</a:t>
            </a:r>
            <a:endParaRPr lang="en-GB" dirty="0"/>
          </a:p>
        </p:txBody>
      </p:sp>
      <p:sp>
        <p:nvSpPr>
          <p:cNvPr id="16" name="Google Shape;241;p29"/>
          <p:cNvSpPr txBox="1"/>
          <p:nvPr/>
        </p:nvSpPr>
        <p:spPr>
          <a:xfrm>
            <a:off x="1674641" y="4582335"/>
            <a:ext cx="263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1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4 Properties of OOP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Google Shape;241;p29"/>
          <p:cNvSpPr txBox="1"/>
          <p:nvPr/>
        </p:nvSpPr>
        <p:spPr>
          <a:xfrm>
            <a:off x="5844925" y="4329550"/>
            <a:ext cx="2630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1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UML - Diagram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55" y="94509"/>
            <a:ext cx="8100000" cy="594000"/>
          </a:xfrm>
        </p:spPr>
        <p:txBody>
          <a:bodyPr/>
          <a:p>
            <a:pPr algn="l"/>
            <a:r>
              <a:rPr lang="en-US" altLang="en-GB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2 - Open/closed principle:</a:t>
            </a:r>
            <a:endParaRPr lang="en-US" altLang="en-GB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92100" y="688340"/>
            <a:ext cx="3048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b="1"/>
              <a:t>The Open/Closed Principle</a:t>
            </a:r>
            <a:r>
              <a:rPr lang="en-US" sz="2000" b="1"/>
              <a:t> (OCP)</a:t>
            </a:r>
            <a:r>
              <a:rPr sz="2000"/>
              <a:t> ensures software can be extended with new features without altering existing code, enhancing stability and reducing errors.</a:t>
            </a:r>
            <a:endParaRPr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315" y="518795"/>
            <a:ext cx="5010785" cy="4124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15" y="116734"/>
            <a:ext cx="8100000" cy="594000"/>
          </a:xfrm>
        </p:spPr>
        <p:txBody>
          <a:bodyPr/>
          <a:p>
            <a:pPr algn="l"/>
            <a:r>
              <a:rPr lang="en-US" altLang="en-GB"/>
              <a:t>Example:</a:t>
            </a:r>
            <a:endParaRPr lang="en-US" alt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265" y="501015"/>
            <a:ext cx="3796030" cy="4502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685" y="501015"/>
            <a:ext cx="3785235" cy="45027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50" y="86254"/>
            <a:ext cx="8100000" cy="594000"/>
          </a:xfrm>
        </p:spPr>
        <p:txBody>
          <a:bodyPr/>
          <a:p>
            <a:pPr algn="l"/>
            <a:r>
              <a:rPr lang="en-US" altLang="en-GB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3 - Liskov Substitution Principle:</a:t>
            </a:r>
            <a:endParaRPr lang="en-US" altLang="en-GB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35585" y="1602740"/>
            <a:ext cx="3048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/>
              <a:t> Subclass objects should replace superclass objects without affecting program correctness.</a:t>
            </a:r>
            <a:endParaRPr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6675" y="601345"/>
            <a:ext cx="4611370" cy="4152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5" y="75459"/>
            <a:ext cx="8100000" cy="594000"/>
          </a:xfrm>
        </p:spPr>
        <p:txBody>
          <a:bodyPr/>
          <a:p>
            <a:pPr algn="l"/>
            <a:r>
              <a:rPr lang="en-US" altLang="en-GB"/>
              <a:t>Example:</a:t>
            </a:r>
            <a:endParaRPr lang="en-US" alt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476885"/>
            <a:ext cx="3677920" cy="4425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8175" y="476885"/>
            <a:ext cx="4004310" cy="4425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85" y="105304"/>
            <a:ext cx="8100000" cy="594000"/>
          </a:xfrm>
        </p:spPr>
        <p:txBody>
          <a:bodyPr/>
          <a:p>
            <a:pPr algn="l"/>
            <a:r>
              <a:rPr lang="en-GB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r>
              <a:rPr lang="en-US" altLang="en-GB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</a:t>
            </a:r>
            <a:r>
              <a:rPr lang="en-GB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Interface Segregation Principle</a:t>
            </a:r>
            <a:r>
              <a:rPr lang="en-US" altLang="en-GB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  <a:endParaRPr lang="en-US" altLang="en-GB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78435" y="749935"/>
            <a:ext cx="37001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/>
              <a:t>-</a:t>
            </a:r>
            <a:r>
              <a:rPr sz="2000" b="1"/>
              <a:t> The Interface Segregation Principle</a:t>
            </a:r>
            <a:r>
              <a:rPr lang="en-US" sz="2000" b="1"/>
              <a:t> (ISP)</a:t>
            </a:r>
            <a:r>
              <a:rPr sz="2000"/>
              <a:t> ensures classes only implement methods they need by breaking large interfaces into smaller, task-specific ones.</a:t>
            </a:r>
            <a:endParaRPr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8925" y="643890"/>
            <a:ext cx="4806950" cy="410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35" y="488209"/>
            <a:ext cx="8100000" cy="594000"/>
          </a:xfrm>
        </p:spPr>
        <p:txBody>
          <a:bodyPr/>
          <a:p>
            <a:pPr algn="l"/>
            <a:r>
              <a:rPr lang="en-US" altLang="en-GB"/>
              <a:t>Example: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210" y="1377950"/>
            <a:ext cx="6521450" cy="29356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12290" y="1012507"/>
            <a:ext cx="5080000" cy="27559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200"/>
              <a:t>The Animation class can then implement these interfaces if needed. </a:t>
            </a:r>
            <a:endParaRPr lang="en-US" altLang="zh-CN" sz="1200"/>
          </a:p>
        </p:txBody>
      </p:sp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35" y="63394"/>
            <a:ext cx="8100000" cy="594000"/>
          </a:xfrm>
        </p:spPr>
        <p:txBody>
          <a:bodyPr/>
          <a:p>
            <a:pPr algn="l"/>
            <a:r>
              <a:rPr lang="en-GB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r>
              <a:rPr lang="en-US" altLang="en-GB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</a:t>
            </a:r>
            <a:r>
              <a:rPr lang="en-GB" alt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Dependency Inversion Principle (DIP)</a:t>
            </a:r>
            <a:endParaRPr lang="en-GB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36855" y="755650"/>
            <a:ext cx="3048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Dependency Inversion Principle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(DIP)</a:t>
            </a:r>
            <a:r>
              <a:rPr sz="2000">
                <a:latin typeface="Times New Roman" panose="02020603050405020304" pitchFamily="18" charset="0"/>
                <a:cs typeface="Times New Roman" panose="02020603050405020304" pitchFamily="18" charset="0"/>
              </a:rPr>
              <a:t> reduces coupling between high-level and low-level modules by relying on abstractions like interfaces or abstract classes instead of concrete implementations.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8060" y="755650"/>
            <a:ext cx="5130800" cy="4191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955" y="577215"/>
            <a:ext cx="2628900" cy="166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70" y="577215"/>
            <a:ext cx="3430270" cy="1756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" y="2571750"/>
            <a:ext cx="3084195" cy="24003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57200" y="116840"/>
            <a:ext cx="3557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200"/>
              <a:t>Define interfaces for key components such as Player, Enemy, Background, etc.</a:t>
            </a:r>
            <a:endParaRPr lang="en-GB" alt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4648835" y="99695"/>
            <a:ext cx="3873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200"/>
              <a:t>Let concrete classes like Player and Background implement these interfaces.</a:t>
            </a:r>
            <a:endParaRPr lang="en-GB" altLang="en-US" sz="1200"/>
          </a:p>
        </p:txBody>
      </p:sp>
      <p:sp>
        <p:nvSpPr>
          <p:cNvPr id="9" name="Text Box 8"/>
          <p:cNvSpPr txBox="1"/>
          <p:nvPr/>
        </p:nvSpPr>
        <p:spPr>
          <a:xfrm>
            <a:off x="4569460" y="3037840"/>
            <a:ext cx="351028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Refactor Level1AState to depend on interfaces rather than concrete implementations.</a:t>
            </a:r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562005" y="295804"/>
            <a:ext cx="8100000" cy="594000"/>
          </a:xfrm>
        </p:spPr>
        <p:txBody>
          <a:bodyPr/>
          <a:p>
            <a:r>
              <a:rPr lang="en-GB" altLang="en-US" b="1"/>
              <a:t>Benefits of Refactoring for DIP:</a:t>
            </a:r>
            <a:endParaRPr lang="en-GB" altLang="en-US" b="1"/>
          </a:p>
        </p:txBody>
      </p:sp>
      <p:sp>
        <p:nvSpPr>
          <p:cNvPr id="4" name="Text Box 3"/>
          <p:cNvSpPr txBox="1"/>
          <p:nvPr/>
        </p:nvSpPr>
        <p:spPr>
          <a:xfrm>
            <a:off x="560705" y="1318895"/>
            <a:ext cx="8101330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altLang="en-US"/>
              <a:t>Flexibility: You can easily swap out implementations (e.g., a different Player class) without modifying Level1AState.</a:t>
            </a:r>
            <a:endParaRPr lang="en-GB" altLang="en-US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GB" alt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altLang="en-US"/>
              <a:t>Testability: Mock objects or stubs can replace actual implementations in tests.</a:t>
            </a:r>
            <a:endParaRPr lang="en-GB" altLang="en-US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GB" alt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altLang="en-US"/>
              <a:t>Scalability: Adding new types of Player or Enemy is easier and does not affect the Level1AState code.</a:t>
            </a:r>
            <a:endParaRPr lang="en-GB" altLang="en-US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396;p34"/>
          <p:cNvGrpSpPr/>
          <p:nvPr/>
        </p:nvGrpSpPr>
        <p:grpSpPr>
          <a:xfrm>
            <a:off x="3380747" y="110458"/>
            <a:ext cx="2283242" cy="3650384"/>
            <a:chOff x="3430379" y="677340"/>
            <a:chExt cx="2283242" cy="3650384"/>
          </a:xfrm>
        </p:grpSpPr>
        <p:grpSp>
          <p:nvGrpSpPr>
            <p:cNvPr id="52" name="Google Shape;397;p34"/>
            <p:cNvGrpSpPr/>
            <p:nvPr/>
          </p:nvGrpSpPr>
          <p:grpSpPr>
            <a:xfrm>
              <a:off x="3430379" y="1437652"/>
              <a:ext cx="2283242" cy="2890072"/>
              <a:chOff x="630725" y="1535150"/>
              <a:chExt cx="957575" cy="1212075"/>
            </a:xfrm>
          </p:grpSpPr>
          <p:sp>
            <p:nvSpPr>
              <p:cNvPr id="56" name="Google Shape;398;p34"/>
              <p:cNvSpPr/>
              <p:nvPr/>
            </p:nvSpPr>
            <p:spPr>
              <a:xfrm>
                <a:off x="630725" y="1535150"/>
                <a:ext cx="957575" cy="1212075"/>
              </a:xfrm>
              <a:custGeom>
                <a:avLst/>
                <a:gdLst/>
                <a:ahLst/>
                <a:cxnLst/>
                <a:rect l="l" t="t" r="r" b="b"/>
                <a:pathLst>
                  <a:path w="38303" h="48483" extrusionOk="0">
                    <a:moveTo>
                      <a:pt x="19158" y="0"/>
                    </a:moveTo>
                    <a:cubicBezTo>
                      <a:pt x="13335" y="0"/>
                      <a:pt x="7501" y="595"/>
                      <a:pt x="1798" y="1750"/>
                    </a:cubicBezTo>
                    <a:lnTo>
                      <a:pt x="0" y="2119"/>
                    </a:lnTo>
                    <a:lnTo>
                      <a:pt x="0" y="18967"/>
                    </a:lnTo>
                    <a:cubicBezTo>
                      <a:pt x="0" y="25039"/>
                      <a:pt x="1679" y="30968"/>
                      <a:pt x="4906" y="36100"/>
                    </a:cubicBezTo>
                    <a:cubicBezTo>
                      <a:pt x="8132" y="41231"/>
                      <a:pt x="12728" y="45363"/>
                      <a:pt x="18169" y="48006"/>
                    </a:cubicBezTo>
                    <a:lnTo>
                      <a:pt x="19158" y="48482"/>
                    </a:lnTo>
                    <a:lnTo>
                      <a:pt x="20134" y="48006"/>
                    </a:lnTo>
                    <a:cubicBezTo>
                      <a:pt x="25599" y="45363"/>
                      <a:pt x="30183" y="41231"/>
                      <a:pt x="33397" y="36100"/>
                    </a:cubicBezTo>
                    <a:cubicBezTo>
                      <a:pt x="36612" y="30956"/>
                      <a:pt x="38303" y="25027"/>
                      <a:pt x="38303" y="18967"/>
                    </a:cubicBezTo>
                    <a:lnTo>
                      <a:pt x="38303" y="2119"/>
                    </a:lnTo>
                    <a:lnTo>
                      <a:pt x="36505" y="1750"/>
                    </a:lnTo>
                    <a:cubicBezTo>
                      <a:pt x="30802" y="595"/>
                      <a:pt x="24968" y="0"/>
                      <a:pt x="19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dist="95250" dir="2640000" algn="bl" rotWithShape="0">
                  <a:srgbClr val="000000">
                    <a:alpha val="1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399;p34"/>
              <p:cNvSpPr/>
              <p:nvPr/>
            </p:nvSpPr>
            <p:spPr>
              <a:xfrm>
                <a:off x="686975" y="1591325"/>
                <a:ext cx="845375" cy="1093375"/>
              </a:xfrm>
              <a:custGeom>
                <a:avLst/>
                <a:gdLst/>
                <a:ahLst/>
                <a:cxnLst/>
                <a:rect l="l" t="t" r="r" b="b"/>
                <a:pathLst>
                  <a:path w="33815" h="43735" extrusionOk="0">
                    <a:moveTo>
                      <a:pt x="16903" y="0"/>
                    </a:moveTo>
                    <a:cubicBezTo>
                      <a:pt x="11240" y="0"/>
                      <a:pt x="5579" y="569"/>
                      <a:pt x="1" y="1706"/>
                    </a:cubicBezTo>
                    <a:lnTo>
                      <a:pt x="1" y="16720"/>
                    </a:lnTo>
                    <a:cubicBezTo>
                      <a:pt x="1" y="28209"/>
                      <a:pt x="6561" y="38711"/>
                      <a:pt x="16908" y="43735"/>
                    </a:cubicBezTo>
                    <a:cubicBezTo>
                      <a:pt x="27242" y="38711"/>
                      <a:pt x="33814" y="28233"/>
                      <a:pt x="33814" y="16720"/>
                    </a:cubicBezTo>
                    <a:lnTo>
                      <a:pt x="33814" y="1706"/>
                    </a:lnTo>
                    <a:cubicBezTo>
                      <a:pt x="28230" y="569"/>
                      <a:pt x="22566" y="0"/>
                      <a:pt x="16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400;p34"/>
              <p:cNvSpPr/>
              <p:nvPr/>
            </p:nvSpPr>
            <p:spPr>
              <a:xfrm>
                <a:off x="727750" y="1632475"/>
                <a:ext cx="763525" cy="1006100"/>
              </a:xfrm>
              <a:custGeom>
                <a:avLst/>
                <a:gdLst/>
                <a:ahLst/>
                <a:cxnLst/>
                <a:rect l="l" t="t" r="r" b="b"/>
                <a:pathLst>
                  <a:path w="30541" h="40244" extrusionOk="0">
                    <a:moveTo>
                      <a:pt x="15277" y="0"/>
                    </a:moveTo>
                    <a:cubicBezTo>
                      <a:pt x="10157" y="0"/>
                      <a:pt x="5025" y="477"/>
                      <a:pt x="1" y="1417"/>
                    </a:cubicBezTo>
                    <a:lnTo>
                      <a:pt x="1" y="15074"/>
                    </a:lnTo>
                    <a:cubicBezTo>
                      <a:pt x="1" y="20408"/>
                      <a:pt x="1501" y="25611"/>
                      <a:pt x="4335" y="30135"/>
                    </a:cubicBezTo>
                    <a:cubicBezTo>
                      <a:pt x="7014" y="34421"/>
                      <a:pt x="10788" y="37910"/>
                      <a:pt x="15277" y="40243"/>
                    </a:cubicBezTo>
                    <a:cubicBezTo>
                      <a:pt x="19753" y="37922"/>
                      <a:pt x="23516" y="34445"/>
                      <a:pt x="26206" y="30135"/>
                    </a:cubicBezTo>
                    <a:cubicBezTo>
                      <a:pt x="29052" y="25611"/>
                      <a:pt x="30540" y="20408"/>
                      <a:pt x="30540" y="15074"/>
                    </a:cubicBezTo>
                    <a:lnTo>
                      <a:pt x="30540" y="1417"/>
                    </a:lnTo>
                    <a:cubicBezTo>
                      <a:pt x="25516" y="477"/>
                      <a:pt x="20384" y="0"/>
                      <a:pt x="15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401;p34"/>
              <p:cNvSpPr/>
              <p:nvPr/>
            </p:nvSpPr>
            <p:spPr>
              <a:xfrm>
                <a:off x="778650" y="2248325"/>
                <a:ext cx="661725" cy="419725"/>
              </a:xfrm>
              <a:custGeom>
                <a:avLst/>
                <a:gdLst/>
                <a:ahLst/>
                <a:cxnLst/>
                <a:rect l="l" t="t" r="r" b="b"/>
                <a:pathLst>
                  <a:path w="26469" h="16789" extrusionOk="0">
                    <a:moveTo>
                      <a:pt x="1656" y="0"/>
                    </a:moveTo>
                    <a:lnTo>
                      <a:pt x="1656" y="2929"/>
                    </a:lnTo>
                    <a:lnTo>
                      <a:pt x="1" y="2929"/>
                    </a:lnTo>
                    <a:cubicBezTo>
                      <a:pt x="108" y="3108"/>
                      <a:pt x="3335" y="8954"/>
                      <a:pt x="3918" y="9728"/>
                    </a:cubicBezTo>
                    <a:lnTo>
                      <a:pt x="13241" y="16788"/>
                    </a:lnTo>
                    <a:lnTo>
                      <a:pt x="23147" y="9347"/>
                    </a:lnTo>
                    <a:cubicBezTo>
                      <a:pt x="23730" y="8573"/>
                      <a:pt x="26361" y="3108"/>
                      <a:pt x="26468" y="2929"/>
                    </a:cubicBezTo>
                    <a:lnTo>
                      <a:pt x="24813" y="2929"/>
                    </a:lnTo>
                    <a:lnTo>
                      <a:pt x="24813" y="0"/>
                    </a:lnTo>
                    <a:lnTo>
                      <a:pt x="20229" y="0"/>
                    </a:lnTo>
                    <a:lnTo>
                      <a:pt x="20229" y="2929"/>
                    </a:lnTo>
                    <a:lnTo>
                      <a:pt x="15527" y="2929"/>
                    </a:lnTo>
                    <a:lnTo>
                      <a:pt x="15527" y="0"/>
                    </a:lnTo>
                    <a:lnTo>
                      <a:pt x="10943" y="0"/>
                    </a:lnTo>
                    <a:lnTo>
                      <a:pt x="10943" y="2929"/>
                    </a:lnTo>
                    <a:lnTo>
                      <a:pt x="6240" y="2929"/>
                    </a:lnTo>
                    <a:lnTo>
                      <a:pt x="62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3" name="Google Shape;402;p34"/>
            <p:cNvSpPr/>
            <p:nvPr/>
          </p:nvSpPr>
          <p:spPr>
            <a:xfrm>
              <a:off x="4279067" y="677340"/>
              <a:ext cx="585850" cy="591353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403;p34"/>
            <p:cNvSpPr/>
            <p:nvPr/>
          </p:nvSpPr>
          <p:spPr>
            <a:xfrm>
              <a:off x="5110576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404;p34"/>
            <p:cNvSpPr/>
            <p:nvPr/>
          </p:nvSpPr>
          <p:spPr>
            <a:xfrm>
              <a:off x="3671251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0" name="Google Shape;420;p35"/>
          <p:cNvSpPr/>
          <p:nvPr/>
        </p:nvSpPr>
        <p:spPr>
          <a:xfrm>
            <a:off x="90691" y="561938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2" name="Google Shape;422;p35"/>
          <p:cNvSpPr txBox="1">
            <a:spLocks noGrp="1"/>
          </p:cNvSpPr>
          <p:nvPr>
            <p:ph type="title" idx="2"/>
          </p:nvPr>
        </p:nvSpPr>
        <p:spPr>
          <a:xfrm>
            <a:off x="897568" y="755075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Audio</a:t>
            </a:r>
            <a:endParaRPr dirty="0"/>
          </a:p>
        </p:txBody>
      </p:sp>
      <p:sp>
        <p:nvSpPr>
          <p:cNvPr id="426" name="Google Shape;426;p35"/>
          <p:cNvSpPr txBox="1">
            <a:spLocks noGrp="1"/>
          </p:cNvSpPr>
          <p:nvPr>
            <p:ph type="title" idx="6"/>
          </p:nvPr>
        </p:nvSpPr>
        <p:spPr>
          <a:xfrm>
            <a:off x="915792" y="3360451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Game states</a:t>
            </a:r>
            <a:endParaRPr dirty="0"/>
          </a:p>
        </p:txBody>
      </p:sp>
      <p:sp>
        <p:nvSpPr>
          <p:cNvPr id="429" name="Google Shape;429;p35"/>
          <p:cNvSpPr/>
          <p:nvPr/>
        </p:nvSpPr>
        <p:spPr>
          <a:xfrm>
            <a:off x="289037" y="774967"/>
            <a:ext cx="328700" cy="369246"/>
          </a:xfrm>
          <a:custGeom>
            <a:avLst/>
            <a:gdLst/>
            <a:ahLst/>
            <a:cxnLst/>
            <a:rect l="l" t="t" r="r" b="b"/>
            <a:pathLst>
              <a:path w="34600" h="38868" extrusionOk="0">
                <a:moveTo>
                  <a:pt x="20645" y="1"/>
                </a:moveTo>
                <a:lnTo>
                  <a:pt x="20645" y="1"/>
                </a:lnTo>
                <a:cubicBezTo>
                  <a:pt x="20872" y="239"/>
                  <a:pt x="21003" y="548"/>
                  <a:pt x="21086" y="858"/>
                </a:cubicBezTo>
                <a:cubicBezTo>
                  <a:pt x="21181" y="1191"/>
                  <a:pt x="21205" y="1513"/>
                  <a:pt x="21229" y="1846"/>
                </a:cubicBezTo>
                <a:lnTo>
                  <a:pt x="19895" y="1846"/>
                </a:lnTo>
                <a:cubicBezTo>
                  <a:pt x="19598" y="1084"/>
                  <a:pt x="18800" y="584"/>
                  <a:pt x="17978" y="465"/>
                </a:cubicBezTo>
                <a:lnTo>
                  <a:pt x="17978" y="465"/>
                </a:lnTo>
                <a:cubicBezTo>
                  <a:pt x="18336" y="1263"/>
                  <a:pt x="18038" y="2227"/>
                  <a:pt x="17490" y="2918"/>
                </a:cubicBezTo>
                <a:cubicBezTo>
                  <a:pt x="16943" y="3596"/>
                  <a:pt x="16145" y="4049"/>
                  <a:pt x="15407" y="4513"/>
                </a:cubicBezTo>
                <a:cubicBezTo>
                  <a:pt x="14657" y="4954"/>
                  <a:pt x="13907" y="5465"/>
                  <a:pt x="13406" y="6192"/>
                </a:cubicBezTo>
                <a:cubicBezTo>
                  <a:pt x="13347" y="6275"/>
                  <a:pt x="13287" y="6382"/>
                  <a:pt x="13275" y="6489"/>
                </a:cubicBezTo>
                <a:cubicBezTo>
                  <a:pt x="13264" y="6692"/>
                  <a:pt x="13395" y="6894"/>
                  <a:pt x="13561" y="7025"/>
                </a:cubicBezTo>
                <a:cubicBezTo>
                  <a:pt x="14288" y="7609"/>
                  <a:pt x="15419" y="7156"/>
                  <a:pt x="16264" y="7573"/>
                </a:cubicBezTo>
                <a:lnTo>
                  <a:pt x="16466" y="7740"/>
                </a:lnTo>
                <a:cubicBezTo>
                  <a:pt x="16502" y="7847"/>
                  <a:pt x="16562" y="7942"/>
                  <a:pt x="16550" y="8061"/>
                </a:cubicBezTo>
                <a:cubicBezTo>
                  <a:pt x="16526" y="8275"/>
                  <a:pt x="16288" y="8359"/>
                  <a:pt x="16073" y="8406"/>
                </a:cubicBezTo>
                <a:cubicBezTo>
                  <a:pt x="15500" y="8552"/>
                  <a:pt x="14832" y="8645"/>
                  <a:pt x="14228" y="8645"/>
                </a:cubicBezTo>
                <a:cubicBezTo>
                  <a:pt x="14192" y="8645"/>
                  <a:pt x="14156" y="8645"/>
                  <a:pt x="14121" y="8644"/>
                </a:cubicBezTo>
                <a:lnTo>
                  <a:pt x="14121" y="8644"/>
                </a:lnTo>
                <a:cubicBezTo>
                  <a:pt x="14109" y="8883"/>
                  <a:pt x="14109" y="9109"/>
                  <a:pt x="14145" y="9335"/>
                </a:cubicBezTo>
                <a:cubicBezTo>
                  <a:pt x="14157" y="9418"/>
                  <a:pt x="14168" y="9526"/>
                  <a:pt x="14228" y="9585"/>
                </a:cubicBezTo>
                <a:cubicBezTo>
                  <a:pt x="14299" y="9656"/>
                  <a:pt x="14418" y="9668"/>
                  <a:pt x="14526" y="9668"/>
                </a:cubicBezTo>
                <a:cubicBezTo>
                  <a:pt x="15883" y="9716"/>
                  <a:pt x="17300" y="9823"/>
                  <a:pt x="18645" y="9847"/>
                </a:cubicBezTo>
                <a:cubicBezTo>
                  <a:pt x="18764" y="10180"/>
                  <a:pt x="18669" y="10538"/>
                  <a:pt x="18455" y="10799"/>
                </a:cubicBezTo>
                <a:cubicBezTo>
                  <a:pt x="18252" y="11061"/>
                  <a:pt x="17931" y="11240"/>
                  <a:pt x="17621" y="11335"/>
                </a:cubicBezTo>
                <a:cubicBezTo>
                  <a:pt x="17242" y="11462"/>
                  <a:pt x="16843" y="11511"/>
                  <a:pt x="16439" y="11511"/>
                </a:cubicBezTo>
                <a:cubicBezTo>
                  <a:pt x="15893" y="11511"/>
                  <a:pt x="15339" y="11421"/>
                  <a:pt x="14811" y="11311"/>
                </a:cubicBezTo>
                <a:cubicBezTo>
                  <a:pt x="13963" y="11140"/>
                  <a:pt x="13135" y="10910"/>
                  <a:pt x="12282" y="10910"/>
                </a:cubicBezTo>
                <a:cubicBezTo>
                  <a:pt x="12189" y="10910"/>
                  <a:pt x="12095" y="10913"/>
                  <a:pt x="12002" y="10919"/>
                </a:cubicBezTo>
                <a:cubicBezTo>
                  <a:pt x="11061" y="10990"/>
                  <a:pt x="9942" y="11502"/>
                  <a:pt x="9573" y="12383"/>
                </a:cubicBezTo>
                <a:cubicBezTo>
                  <a:pt x="9227" y="11442"/>
                  <a:pt x="8870" y="10526"/>
                  <a:pt x="8370" y="9668"/>
                </a:cubicBezTo>
                <a:cubicBezTo>
                  <a:pt x="7858" y="8811"/>
                  <a:pt x="7203" y="8037"/>
                  <a:pt x="6370" y="7501"/>
                </a:cubicBezTo>
                <a:cubicBezTo>
                  <a:pt x="5578" y="6995"/>
                  <a:pt x="4643" y="6731"/>
                  <a:pt x="3698" y="6731"/>
                </a:cubicBezTo>
                <a:cubicBezTo>
                  <a:pt x="3422" y="6731"/>
                  <a:pt x="3144" y="6753"/>
                  <a:pt x="2869" y="6799"/>
                </a:cubicBezTo>
                <a:cubicBezTo>
                  <a:pt x="2548" y="6847"/>
                  <a:pt x="2215" y="6954"/>
                  <a:pt x="1941" y="7144"/>
                </a:cubicBezTo>
                <a:cubicBezTo>
                  <a:pt x="1500" y="7442"/>
                  <a:pt x="1262" y="7930"/>
                  <a:pt x="1167" y="8442"/>
                </a:cubicBezTo>
                <a:cubicBezTo>
                  <a:pt x="1060" y="8942"/>
                  <a:pt x="1012" y="9466"/>
                  <a:pt x="1048" y="9966"/>
                </a:cubicBezTo>
                <a:cubicBezTo>
                  <a:pt x="2024" y="10049"/>
                  <a:pt x="3072" y="10026"/>
                  <a:pt x="4048" y="10061"/>
                </a:cubicBezTo>
                <a:cubicBezTo>
                  <a:pt x="4048" y="9787"/>
                  <a:pt x="3977" y="9573"/>
                  <a:pt x="3977" y="9299"/>
                </a:cubicBezTo>
                <a:cubicBezTo>
                  <a:pt x="4057" y="9298"/>
                  <a:pt x="4139" y="9296"/>
                  <a:pt x="4221" y="9296"/>
                </a:cubicBezTo>
                <a:cubicBezTo>
                  <a:pt x="4718" y="9296"/>
                  <a:pt x="5246" y="9349"/>
                  <a:pt x="5572" y="9716"/>
                </a:cubicBezTo>
                <a:cubicBezTo>
                  <a:pt x="5953" y="10145"/>
                  <a:pt x="5870" y="10823"/>
                  <a:pt x="5894" y="11419"/>
                </a:cubicBezTo>
                <a:cubicBezTo>
                  <a:pt x="5929" y="12050"/>
                  <a:pt x="6132" y="12693"/>
                  <a:pt x="6501" y="13228"/>
                </a:cubicBezTo>
                <a:cubicBezTo>
                  <a:pt x="6668" y="13455"/>
                  <a:pt x="6858" y="13657"/>
                  <a:pt x="7013" y="13895"/>
                </a:cubicBezTo>
                <a:cubicBezTo>
                  <a:pt x="7322" y="14371"/>
                  <a:pt x="7513" y="14967"/>
                  <a:pt x="7691" y="15502"/>
                </a:cubicBezTo>
                <a:cubicBezTo>
                  <a:pt x="7382" y="15562"/>
                  <a:pt x="7132" y="15669"/>
                  <a:pt x="6834" y="15681"/>
                </a:cubicBezTo>
                <a:cubicBezTo>
                  <a:pt x="5584" y="15741"/>
                  <a:pt x="4346" y="16003"/>
                  <a:pt x="3167" y="16419"/>
                </a:cubicBezTo>
                <a:cubicBezTo>
                  <a:pt x="1917" y="16860"/>
                  <a:pt x="643" y="17610"/>
                  <a:pt x="179" y="18860"/>
                </a:cubicBezTo>
                <a:cubicBezTo>
                  <a:pt x="48" y="19193"/>
                  <a:pt x="0" y="19610"/>
                  <a:pt x="191" y="19908"/>
                </a:cubicBezTo>
                <a:cubicBezTo>
                  <a:pt x="429" y="20265"/>
                  <a:pt x="929" y="20360"/>
                  <a:pt x="1369" y="20360"/>
                </a:cubicBezTo>
                <a:cubicBezTo>
                  <a:pt x="2203" y="20360"/>
                  <a:pt x="3036" y="20193"/>
                  <a:pt x="3810" y="19884"/>
                </a:cubicBezTo>
                <a:cubicBezTo>
                  <a:pt x="3881" y="19848"/>
                  <a:pt x="3941" y="19824"/>
                  <a:pt x="3989" y="19765"/>
                </a:cubicBezTo>
                <a:cubicBezTo>
                  <a:pt x="4024" y="19705"/>
                  <a:pt x="4024" y="19646"/>
                  <a:pt x="4024" y="19562"/>
                </a:cubicBezTo>
                <a:cubicBezTo>
                  <a:pt x="4024" y="19301"/>
                  <a:pt x="4048" y="19062"/>
                  <a:pt x="4048" y="18789"/>
                </a:cubicBezTo>
                <a:cubicBezTo>
                  <a:pt x="6287" y="18765"/>
                  <a:pt x="8668" y="18669"/>
                  <a:pt x="10894" y="18646"/>
                </a:cubicBezTo>
                <a:lnTo>
                  <a:pt x="10894" y="18646"/>
                </a:lnTo>
                <a:cubicBezTo>
                  <a:pt x="10870" y="19717"/>
                  <a:pt x="10870" y="20860"/>
                  <a:pt x="11430" y="21789"/>
                </a:cubicBezTo>
                <a:cubicBezTo>
                  <a:pt x="11906" y="22563"/>
                  <a:pt x="12728" y="23051"/>
                  <a:pt x="13502" y="23515"/>
                </a:cubicBezTo>
                <a:cubicBezTo>
                  <a:pt x="14204" y="23932"/>
                  <a:pt x="14859" y="24301"/>
                  <a:pt x="15550" y="24718"/>
                </a:cubicBezTo>
                <a:cubicBezTo>
                  <a:pt x="15550" y="24932"/>
                  <a:pt x="15597" y="25170"/>
                  <a:pt x="15597" y="25373"/>
                </a:cubicBezTo>
                <a:cubicBezTo>
                  <a:pt x="14972" y="24975"/>
                  <a:pt x="14238" y="24855"/>
                  <a:pt x="13487" y="24855"/>
                </a:cubicBezTo>
                <a:cubicBezTo>
                  <a:pt x="13022" y="24855"/>
                  <a:pt x="12552" y="24901"/>
                  <a:pt x="12097" y="24956"/>
                </a:cubicBezTo>
                <a:cubicBezTo>
                  <a:pt x="11847" y="25004"/>
                  <a:pt x="11585" y="25027"/>
                  <a:pt x="11359" y="25182"/>
                </a:cubicBezTo>
                <a:cubicBezTo>
                  <a:pt x="11168" y="25313"/>
                  <a:pt x="11025" y="25527"/>
                  <a:pt x="10906" y="25730"/>
                </a:cubicBezTo>
                <a:cubicBezTo>
                  <a:pt x="10632" y="26182"/>
                  <a:pt x="10394" y="26670"/>
                  <a:pt x="10311" y="27194"/>
                </a:cubicBezTo>
                <a:cubicBezTo>
                  <a:pt x="10192" y="28111"/>
                  <a:pt x="10644" y="29004"/>
                  <a:pt x="11132" y="29790"/>
                </a:cubicBezTo>
                <a:cubicBezTo>
                  <a:pt x="11430" y="30266"/>
                  <a:pt x="11799" y="30766"/>
                  <a:pt x="12132" y="31207"/>
                </a:cubicBezTo>
                <a:cubicBezTo>
                  <a:pt x="12121" y="31778"/>
                  <a:pt x="12085" y="32445"/>
                  <a:pt x="12073" y="33005"/>
                </a:cubicBezTo>
                <a:cubicBezTo>
                  <a:pt x="10597" y="32981"/>
                  <a:pt x="9108" y="32969"/>
                  <a:pt x="7620" y="32969"/>
                </a:cubicBezTo>
                <a:cubicBezTo>
                  <a:pt x="7310" y="32969"/>
                  <a:pt x="6977" y="32969"/>
                  <a:pt x="6668" y="33040"/>
                </a:cubicBezTo>
                <a:cubicBezTo>
                  <a:pt x="6084" y="33183"/>
                  <a:pt x="5596" y="33588"/>
                  <a:pt x="5274" y="34100"/>
                </a:cubicBezTo>
                <a:cubicBezTo>
                  <a:pt x="4941" y="34600"/>
                  <a:pt x="4763" y="35183"/>
                  <a:pt x="4679" y="35779"/>
                </a:cubicBezTo>
                <a:cubicBezTo>
                  <a:pt x="4643" y="35945"/>
                  <a:pt x="4643" y="36124"/>
                  <a:pt x="4763" y="36219"/>
                </a:cubicBezTo>
                <a:cubicBezTo>
                  <a:pt x="4834" y="36279"/>
                  <a:pt x="4941" y="36303"/>
                  <a:pt x="5048" y="36303"/>
                </a:cubicBezTo>
                <a:cubicBezTo>
                  <a:pt x="5754" y="36326"/>
                  <a:pt x="6460" y="36344"/>
                  <a:pt x="7169" y="36344"/>
                </a:cubicBezTo>
                <a:cubicBezTo>
                  <a:pt x="7548" y="36344"/>
                  <a:pt x="7929" y="36339"/>
                  <a:pt x="8311" y="36326"/>
                </a:cubicBezTo>
                <a:cubicBezTo>
                  <a:pt x="8465" y="36326"/>
                  <a:pt x="8644" y="36315"/>
                  <a:pt x="8787" y="36219"/>
                </a:cubicBezTo>
                <a:cubicBezTo>
                  <a:pt x="9037" y="36041"/>
                  <a:pt x="9084" y="35588"/>
                  <a:pt x="9037" y="35267"/>
                </a:cubicBezTo>
                <a:lnTo>
                  <a:pt x="9037" y="35267"/>
                </a:lnTo>
                <a:cubicBezTo>
                  <a:pt x="9444" y="35288"/>
                  <a:pt x="9852" y="35299"/>
                  <a:pt x="10260" y="35299"/>
                </a:cubicBezTo>
                <a:cubicBezTo>
                  <a:pt x="11665" y="35299"/>
                  <a:pt x="13070" y="35173"/>
                  <a:pt x="14454" y="34933"/>
                </a:cubicBezTo>
                <a:cubicBezTo>
                  <a:pt x="15073" y="34826"/>
                  <a:pt x="15788" y="34636"/>
                  <a:pt x="16109" y="34064"/>
                </a:cubicBezTo>
                <a:cubicBezTo>
                  <a:pt x="16371" y="33576"/>
                  <a:pt x="16252" y="32969"/>
                  <a:pt x="16073" y="32433"/>
                </a:cubicBezTo>
                <a:cubicBezTo>
                  <a:pt x="15895" y="31897"/>
                  <a:pt x="15645" y="31278"/>
                  <a:pt x="15692" y="30719"/>
                </a:cubicBezTo>
                <a:lnTo>
                  <a:pt x="15692" y="30719"/>
                </a:lnTo>
                <a:cubicBezTo>
                  <a:pt x="16466" y="30826"/>
                  <a:pt x="17419" y="30921"/>
                  <a:pt x="18205" y="30921"/>
                </a:cubicBezTo>
                <a:cubicBezTo>
                  <a:pt x="18038" y="32028"/>
                  <a:pt x="17955" y="33267"/>
                  <a:pt x="18633" y="34136"/>
                </a:cubicBezTo>
                <a:cubicBezTo>
                  <a:pt x="19002" y="34612"/>
                  <a:pt x="19562" y="34933"/>
                  <a:pt x="20133" y="35088"/>
                </a:cubicBezTo>
                <a:cubicBezTo>
                  <a:pt x="20717" y="35255"/>
                  <a:pt x="21324" y="35302"/>
                  <a:pt x="21919" y="35326"/>
                </a:cubicBezTo>
                <a:cubicBezTo>
                  <a:pt x="22512" y="35359"/>
                  <a:pt x="23093" y="35383"/>
                  <a:pt x="23668" y="35383"/>
                </a:cubicBezTo>
                <a:cubicBezTo>
                  <a:pt x="24771" y="35383"/>
                  <a:pt x="25853" y="35294"/>
                  <a:pt x="26956" y="35005"/>
                </a:cubicBezTo>
                <a:cubicBezTo>
                  <a:pt x="27218" y="35302"/>
                  <a:pt x="27551" y="35529"/>
                  <a:pt x="27908" y="35672"/>
                </a:cubicBezTo>
                <a:cubicBezTo>
                  <a:pt x="27896" y="35957"/>
                  <a:pt x="27908" y="36267"/>
                  <a:pt x="27968" y="36541"/>
                </a:cubicBezTo>
                <a:cubicBezTo>
                  <a:pt x="27503" y="36541"/>
                  <a:pt x="27015" y="36541"/>
                  <a:pt x="26610" y="36779"/>
                </a:cubicBezTo>
                <a:cubicBezTo>
                  <a:pt x="26503" y="36850"/>
                  <a:pt x="26408" y="36922"/>
                  <a:pt x="26301" y="37017"/>
                </a:cubicBezTo>
                <a:cubicBezTo>
                  <a:pt x="26075" y="37196"/>
                  <a:pt x="25848" y="37386"/>
                  <a:pt x="25777" y="37648"/>
                </a:cubicBezTo>
                <a:cubicBezTo>
                  <a:pt x="25694" y="37993"/>
                  <a:pt x="25825" y="38398"/>
                  <a:pt x="25765" y="38743"/>
                </a:cubicBezTo>
                <a:cubicBezTo>
                  <a:pt x="27158" y="38779"/>
                  <a:pt x="28563" y="38815"/>
                  <a:pt x="29956" y="38862"/>
                </a:cubicBezTo>
                <a:cubicBezTo>
                  <a:pt x="30008" y="38865"/>
                  <a:pt x="30061" y="38867"/>
                  <a:pt x="30115" y="38867"/>
                </a:cubicBezTo>
                <a:cubicBezTo>
                  <a:pt x="30309" y="38867"/>
                  <a:pt x="30509" y="38841"/>
                  <a:pt x="30659" y="38720"/>
                </a:cubicBezTo>
                <a:cubicBezTo>
                  <a:pt x="30909" y="38541"/>
                  <a:pt x="30956" y="38184"/>
                  <a:pt x="30968" y="37874"/>
                </a:cubicBezTo>
                <a:cubicBezTo>
                  <a:pt x="31016" y="37219"/>
                  <a:pt x="31206" y="36434"/>
                  <a:pt x="30956" y="35826"/>
                </a:cubicBezTo>
                <a:cubicBezTo>
                  <a:pt x="30516" y="34731"/>
                  <a:pt x="29980" y="33683"/>
                  <a:pt x="29361" y="32683"/>
                </a:cubicBezTo>
                <a:cubicBezTo>
                  <a:pt x="29301" y="32588"/>
                  <a:pt x="29242" y="32505"/>
                  <a:pt x="29170" y="32445"/>
                </a:cubicBezTo>
                <a:cubicBezTo>
                  <a:pt x="29051" y="32350"/>
                  <a:pt x="28885" y="32350"/>
                  <a:pt x="28742" y="32338"/>
                </a:cubicBezTo>
                <a:cubicBezTo>
                  <a:pt x="27992" y="32290"/>
                  <a:pt x="27242" y="32266"/>
                  <a:pt x="26491" y="32219"/>
                </a:cubicBezTo>
                <a:cubicBezTo>
                  <a:pt x="25479" y="32159"/>
                  <a:pt x="24420" y="32100"/>
                  <a:pt x="23515" y="31683"/>
                </a:cubicBezTo>
                <a:cubicBezTo>
                  <a:pt x="23408" y="31457"/>
                  <a:pt x="23289" y="31219"/>
                  <a:pt x="23408" y="31004"/>
                </a:cubicBezTo>
                <a:cubicBezTo>
                  <a:pt x="23610" y="30647"/>
                  <a:pt x="23789" y="30266"/>
                  <a:pt x="23979" y="29909"/>
                </a:cubicBezTo>
                <a:cubicBezTo>
                  <a:pt x="24229" y="29421"/>
                  <a:pt x="24444" y="28873"/>
                  <a:pt x="24324" y="28337"/>
                </a:cubicBezTo>
                <a:cubicBezTo>
                  <a:pt x="25253" y="28266"/>
                  <a:pt x="26206" y="28123"/>
                  <a:pt x="27087" y="27754"/>
                </a:cubicBezTo>
                <a:cubicBezTo>
                  <a:pt x="27956" y="27385"/>
                  <a:pt x="28754" y="26778"/>
                  <a:pt x="29182" y="25920"/>
                </a:cubicBezTo>
                <a:cubicBezTo>
                  <a:pt x="29385" y="25527"/>
                  <a:pt x="29504" y="25087"/>
                  <a:pt x="29587" y="24646"/>
                </a:cubicBezTo>
                <a:cubicBezTo>
                  <a:pt x="29885" y="23146"/>
                  <a:pt x="29873" y="21372"/>
                  <a:pt x="29027" y="20086"/>
                </a:cubicBezTo>
                <a:cubicBezTo>
                  <a:pt x="28170" y="18812"/>
                  <a:pt x="27301" y="17455"/>
                  <a:pt x="27194" y="15919"/>
                </a:cubicBezTo>
                <a:cubicBezTo>
                  <a:pt x="27158" y="15479"/>
                  <a:pt x="27206" y="15014"/>
                  <a:pt x="27396" y="14598"/>
                </a:cubicBezTo>
                <a:cubicBezTo>
                  <a:pt x="27599" y="14181"/>
                  <a:pt x="27956" y="13836"/>
                  <a:pt x="28385" y="13717"/>
                </a:cubicBezTo>
                <a:cubicBezTo>
                  <a:pt x="28498" y="13692"/>
                  <a:pt x="28621" y="13679"/>
                  <a:pt x="28745" y="13679"/>
                </a:cubicBezTo>
                <a:cubicBezTo>
                  <a:pt x="29102" y="13679"/>
                  <a:pt x="29470" y="13791"/>
                  <a:pt x="29647" y="14074"/>
                </a:cubicBezTo>
                <a:lnTo>
                  <a:pt x="29516" y="15502"/>
                </a:lnTo>
                <a:cubicBezTo>
                  <a:pt x="29456" y="16133"/>
                  <a:pt x="29397" y="16776"/>
                  <a:pt x="29516" y="17396"/>
                </a:cubicBezTo>
                <a:cubicBezTo>
                  <a:pt x="29587" y="17788"/>
                  <a:pt x="29742" y="18158"/>
                  <a:pt x="29897" y="18515"/>
                </a:cubicBezTo>
                <a:cubicBezTo>
                  <a:pt x="30230" y="19193"/>
                  <a:pt x="30635" y="19872"/>
                  <a:pt x="31111" y="20467"/>
                </a:cubicBezTo>
                <a:cubicBezTo>
                  <a:pt x="30968" y="19955"/>
                  <a:pt x="31004" y="19396"/>
                  <a:pt x="31194" y="18884"/>
                </a:cubicBezTo>
                <a:cubicBezTo>
                  <a:pt x="31706" y="19217"/>
                  <a:pt x="32028" y="19729"/>
                  <a:pt x="32361" y="20229"/>
                </a:cubicBezTo>
                <a:cubicBezTo>
                  <a:pt x="32683" y="20717"/>
                  <a:pt x="33016" y="21241"/>
                  <a:pt x="33552" y="21491"/>
                </a:cubicBezTo>
                <a:cubicBezTo>
                  <a:pt x="33207" y="20955"/>
                  <a:pt x="33016" y="20324"/>
                  <a:pt x="33016" y="19693"/>
                </a:cubicBezTo>
                <a:cubicBezTo>
                  <a:pt x="33016" y="19455"/>
                  <a:pt x="33040" y="19229"/>
                  <a:pt x="33028" y="18991"/>
                </a:cubicBezTo>
                <a:cubicBezTo>
                  <a:pt x="33016" y="18812"/>
                  <a:pt x="32980" y="18598"/>
                  <a:pt x="32909" y="18443"/>
                </a:cubicBezTo>
                <a:lnTo>
                  <a:pt x="32909" y="18443"/>
                </a:lnTo>
                <a:cubicBezTo>
                  <a:pt x="32980" y="18515"/>
                  <a:pt x="33076" y="18574"/>
                  <a:pt x="33159" y="18622"/>
                </a:cubicBezTo>
                <a:cubicBezTo>
                  <a:pt x="33635" y="18872"/>
                  <a:pt x="34123" y="19110"/>
                  <a:pt x="34600" y="19360"/>
                </a:cubicBezTo>
                <a:cubicBezTo>
                  <a:pt x="34159" y="19050"/>
                  <a:pt x="33980" y="18479"/>
                  <a:pt x="33849" y="17943"/>
                </a:cubicBezTo>
                <a:cubicBezTo>
                  <a:pt x="33707" y="17407"/>
                  <a:pt x="33516" y="16812"/>
                  <a:pt x="33135" y="16431"/>
                </a:cubicBezTo>
                <a:lnTo>
                  <a:pt x="33135" y="16431"/>
                </a:lnTo>
                <a:cubicBezTo>
                  <a:pt x="33312" y="16510"/>
                  <a:pt x="33511" y="16545"/>
                  <a:pt x="33709" y="16545"/>
                </a:cubicBezTo>
                <a:cubicBezTo>
                  <a:pt x="33871" y="16545"/>
                  <a:pt x="34033" y="16522"/>
                  <a:pt x="34183" y="16479"/>
                </a:cubicBezTo>
                <a:cubicBezTo>
                  <a:pt x="33885" y="16276"/>
                  <a:pt x="33635" y="16014"/>
                  <a:pt x="33457" y="15717"/>
                </a:cubicBezTo>
                <a:cubicBezTo>
                  <a:pt x="33266" y="15383"/>
                  <a:pt x="33159" y="15014"/>
                  <a:pt x="32968" y="14693"/>
                </a:cubicBezTo>
                <a:cubicBezTo>
                  <a:pt x="32595" y="14040"/>
                  <a:pt x="31834" y="13603"/>
                  <a:pt x="31086" y="13603"/>
                </a:cubicBezTo>
                <a:cubicBezTo>
                  <a:pt x="30974" y="13603"/>
                  <a:pt x="30863" y="13613"/>
                  <a:pt x="30754" y="13633"/>
                </a:cubicBezTo>
                <a:cubicBezTo>
                  <a:pt x="30385" y="12818"/>
                  <a:pt x="28980" y="12160"/>
                  <a:pt x="28070" y="12160"/>
                </a:cubicBezTo>
                <a:cubicBezTo>
                  <a:pt x="28010" y="12160"/>
                  <a:pt x="27952" y="12163"/>
                  <a:pt x="27896" y="12169"/>
                </a:cubicBezTo>
                <a:cubicBezTo>
                  <a:pt x="27492" y="12216"/>
                  <a:pt x="27122" y="12407"/>
                  <a:pt x="26801" y="12669"/>
                </a:cubicBezTo>
                <a:cubicBezTo>
                  <a:pt x="24348" y="14586"/>
                  <a:pt x="25908" y="18288"/>
                  <a:pt x="26837" y="20598"/>
                </a:cubicBezTo>
                <a:cubicBezTo>
                  <a:pt x="27075" y="21194"/>
                  <a:pt x="27325" y="21801"/>
                  <a:pt x="27444" y="22444"/>
                </a:cubicBezTo>
                <a:cubicBezTo>
                  <a:pt x="27551" y="23087"/>
                  <a:pt x="27539" y="23765"/>
                  <a:pt x="27218" y="24349"/>
                </a:cubicBezTo>
                <a:cubicBezTo>
                  <a:pt x="26706" y="25349"/>
                  <a:pt x="25527" y="25718"/>
                  <a:pt x="24408" y="25849"/>
                </a:cubicBezTo>
                <a:cubicBezTo>
                  <a:pt x="24217" y="25182"/>
                  <a:pt x="23848" y="24551"/>
                  <a:pt x="23336" y="24075"/>
                </a:cubicBezTo>
                <a:cubicBezTo>
                  <a:pt x="22979" y="23742"/>
                  <a:pt x="22562" y="23349"/>
                  <a:pt x="22205" y="23003"/>
                </a:cubicBezTo>
                <a:cubicBezTo>
                  <a:pt x="21955" y="22765"/>
                  <a:pt x="21681" y="22551"/>
                  <a:pt x="21384" y="22349"/>
                </a:cubicBezTo>
                <a:cubicBezTo>
                  <a:pt x="21205" y="22229"/>
                  <a:pt x="21026" y="22134"/>
                  <a:pt x="20884" y="21979"/>
                </a:cubicBezTo>
                <a:cubicBezTo>
                  <a:pt x="20634" y="21729"/>
                  <a:pt x="20491" y="21372"/>
                  <a:pt x="20526" y="21015"/>
                </a:cubicBezTo>
                <a:cubicBezTo>
                  <a:pt x="20550" y="20658"/>
                  <a:pt x="20753" y="20313"/>
                  <a:pt x="21026" y="20110"/>
                </a:cubicBezTo>
                <a:cubicBezTo>
                  <a:pt x="21110" y="20051"/>
                  <a:pt x="21193" y="20003"/>
                  <a:pt x="21288" y="20003"/>
                </a:cubicBezTo>
                <a:cubicBezTo>
                  <a:pt x="21360" y="20003"/>
                  <a:pt x="21419" y="20051"/>
                  <a:pt x="21479" y="20074"/>
                </a:cubicBezTo>
                <a:cubicBezTo>
                  <a:pt x="21908" y="20348"/>
                  <a:pt x="22205" y="20836"/>
                  <a:pt x="22217" y="21360"/>
                </a:cubicBezTo>
                <a:cubicBezTo>
                  <a:pt x="22443" y="20979"/>
                  <a:pt x="22681" y="20622"/>
                  <a:pt x="22931" y="20265"/>
                </a:cubicBezTo>
                <a:cubicBezTo>
                  <a:pt x="23205" y="19884"/>
                  <a:pt x="23515" y="19491"/>
                  <a:pt x="23920" y="19253"/>
                </a:cubicBezTo>
                <a:cubicBezTo>
                  <a:pt x="24214" y="19085"/>
                  <a:pt x="24551" y="18916"/>
                  <a:pt x="24866" y="18916"/>
                </a:cubicBezTo>
                <a:cubicBezTo>
                  <a:pt x="24996" y="18916"/>
                  <a:pt x="25123" y="18945"/>
                  <a:pt x="25241" y="19015"/>
                </a:cubicBezTo>
                <a:cubicBezTo>
                  <a:pt x="24836" y="18586"/>
                  <a:pt x="24741" y="17967"/>
                  <a:pt x="24658" y="17372"/>
                </a:cubicBezTo>
                <a:cubicBezTo>
                  <a:pt x="24563" y="16479"/>
                  <a:pt x="24479" y="15586"/>
                  <a:pt x="24420" y="14669"/>
                </a:cubicBezTo>
                <a:cubicBezTo>
                  <a:pt x="24408" y="14467"/>
                  <a:pt x="24396" y="14276"/>
                  <a:pt x="24467" y="14074"/>
                </a:cubicBezTo>
                <a:cubicBezTo>
                  <a:pt x="24536" y="13891"/>
                  <a:pt x="24726" y="13752"/>
                  <a:pt x="24909" y="13752"/>
                </a:cubicBezTo>
                <a:cubicBezTo>
                  <a:pt x="24917" y="13752"/>
                  <a:pt x="24924" y="13752"/>
                  <a:pt x="24932" y="13752"/>
                </a:cubicBezTo>
                <a:cubicBezTo>
                  <a:pt x="25122" y="13764"/>
                  <a:pt x="25253" y="13895"/>
                  <a:pt x="25372" y="14062"/>
                </a:cubicBezTo>
                <a:cubicBezTo>
                  <a:pt x="25360" y="13717"/>
                  <a:pt x="25313" y="13383"/>
                  <a:pt x="25313" y="13038"/>
                </a:cubicBezTo>
                <a:cubicBezTo>
                  <a:pt x="25301" y="12216"/>
                  <a:pt x="25825" y="11490"/>
                  <a:pt x="26313" y="10823"/>
                </a:cubicBezTo>
                <a:cubicBezTo>
                  <a:pt x="26372" y="10728"/>
                  <a:pt x="26444" y="10621"/>
                  <a:pt x="26551" y="10585"/>
                </a:cubicBezTo>
                <a:cubicBezTo>
                  <a:pt x="26658" y="10538"/>
                  <a:pt x="26765" y="10538"/>
                  <a:pt x="26884" y="10538"/>
                </a:cubicBezTo>
                <a:lnTo>
                  <a:pt x="27492" y="10538"/>
                </a:lnTo>
                <a:cubicBezTo>
                  <a:pt x="27075" y="10311"/>
                  <a:pt x="26789" y="9907"/>
                  <a:pt x="26622" y="9466"/>
                </a:cubicBezTo>
                <a:cubicBezTo>
                  <a:pt x="26480" y="9037"/>
                  <a:pt x="26325" y="8442"/>
                  <a:pt x="26289" y="7978"/>
                </a:cubicBezTo>
                <a:lnTo>
                  <a:pt x="26289" y="7978"/>
                </a:lnTo>
                <a:cubicBezTo>
                  <a:pt x="26460" y="8019"/>
                  <a:pt x="26636" y="8039"/>
                  <a:pt x="26814" y="8039"/>
                </a:cubicBezTo>
                <a:cubicBezTo>
                  <a:pt x="27145" y="8039"/>
                  <a:pt x="27479" y="7971"/>
                  <a:pt x="27789" y="7847"/>
                </a:cubicBezTo>
                <a:cubicBezTo>
                  <a:pt x="27313" y="7692"/>
                  <a:pt x="26920" y="7370"/>
                  <a:pt x="26622" y="6978"/>
                </a:cubicBezTo>
                <a:cubicBezTo>
                  <a:pt x="26313" y="6597"/>
                  <a:pt x="26122" y="6037"/>
                  <a:pt x="25896" y="5608"/>
                </a:cubicBezTo>
                <a:lnTo>
                  <a:pt x="25896" y="5608"/>
                </a:lnTo>
                <a:cubicBezTo>
                  <a:pt x="25907" y="5609"/>
                  <a:pt x="25918" y="5609"/>
                  <a:pt x="25928" y="5609"/>
                </a:cubicBezTo>
                <a:cubicBezTo>
                  <a:pt x="26321" y="5609"/>
                  <a:pt x="26679" y="5400"/>
                  <a:pt x="27015" y="5180"/>
                </a:cubicBezTo>
                <a:cubicBezTo>
                  <a:pt x="27218" y="5049"/>
                  <a:pt x="27420" y="4870"/>
                  <a:pt x="27432" y="4632"/>
                </a:cubicBezTo>
                <a:cubicBezTo>
                  <a:pt x="27087" y="4573"/>
                  <a:pt x="26730" y="4632"/>
                  <a:pt x="26408" y="4537"/>
                </a:cubicBezTo>
                <a:cubicBezTo>
                  <a:pt x="26206" y="4489"/>
                  <a:pt x="26015" y="4406"/>
                  <a:pt x="25837" y="4299"/>
                </a:cubicBezTo>
                <a:cubicBezTo>
                  <a:pt x="24896" y="3799"/>
                  <a:pt x="23670" y="3322"/>
                  <a:pt x="23312" y="2322"/>
                </a:cubicBezTo>
                <a:cubicBezTo>
                  <a:pt x="23098" y="1727"/>
                  <a:pt x="22860" y="1096"/>
                  <a:pt x="22372" y="715"/>
                </a:cubicBezTo>
                <a:cubicBezTo>
                  <a:pt x="22158" y="548"/>
                  <a:pt x="21943" y="441"/>
                  <a:pt x="21705" y="346"/>
                </a:cubicBezTo>
                <a:cubicBezTo>
                  <a:pt x="21407" y="227"/>
                  <a:pt x="20955" y="108"/>
                  <a:pt x="206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0" name="Google Shape;430;p35"/>
          <p:cNvSpPr/>
          <p:nvPr/>
        </p:nvSpPr>
        <p:spPr>
          <a:xfrm>
            <a:off x="75615" y="1606012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1" name="Google Shape;431;p35"/>
          <p:cNvSpPr/>
          <p:nvPr/>
        </p:nvSpPr>
        <p:spPr>
          <a:xfrm>
            <a:off x="90053" y="2720833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35"/>
          <p:cNvSpPr/>
          <p:nvPr/>
        </p:nvSpPr>
        <p:spPr>
          <a:xfrm>
            <a:off x="309893" y="2876506"/>
            <a:ext cx="361265" cy="483939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" name="Google Shape;435;p35"/>
          <p:cNvSpPr/>
          <p:nvPr/>
        </p:nvSpPr>
        <p:spPr>
          <a:xfrm>
            <a:off x="257706" y="1836001"/>
            <a:ext cx="361217" cy="335322"/>
          </a:xfrm>
          <a:custGeom>
            <a:avLst/>
            <a:gdLst/>
            <a:ahLst/>
            <a:cxnLst/>
            <a:rect l="l" t="t" r="r" b="b"/>
            <a:pathLst>
              <a:path w="38458" h="35701" extrusionOk="0">
                <a:moveTo>
                  <a:pt x="8182" y="1"/>
                </a:moveTo>
                <a:cubicBezTo>
                  <a:pt x="7807" y="1"/>
                  <a:pt x="7425" y="59"/>
                  <a:pt x="7073" y="161"/>
                </a:cubicBezTo>
                <a:cubicBezTo>
                  <a:pt x="6121" y="434"/>
                  <a:pt x="5287" y="958"/>
                  <a:pt x="4370" y="1280"/>
                </a:cubicBezTo>
                <a:cubicBezTo>
                  <a:pt x="3916" y="1443"/>
                  <a:pt x="3409" y="1546"/>
                  <a:pt x="2919" y="1546"/>
                </a:cubicBezTo>
                <a:cubicBezTo>
                  <a:pt x="2408" y="1546"/>
                  <a:pt x="1914" y="1434"/>
                  <a:pt x="1513" y="1161"/>
                </a:cubicBezTo>
                <a:lnTo>
                  <a:pt x="1513" y="1161"/>
                </a:lnTo>
                <a:cubicBezTo>
                  <a:pt x="2001" y="2125"/>
                  <a:pt x="2846" y="3018"/>
                  <a:pt x="4037" y="3220"/>
                </a:cubicBezTo>
                <a:cubicBezTo>
                  <a:pt x="3513" y="4387"/>
                  <a:pt x="2299" y="5375"/>
                  <a:pt x="953" y="5816"/>
                </a:cubicBezTo>
                <a:cubicBezTo>
                  <a:pt x="1965" y="6078"/>
                  <a:pt x="3037" y="6173"/>
                  <a:pt x="4096" y="6209"/>
                </a:cubicBezTo>
                <a:cubicBezTo>
                  <a:pt x="4263" y="6209"/>
                  <a:pt x="4454" y="6209"/>
                  <a:pt x="4585" y="6137"/>
                </a:cubicBezTo>
                <a:lnTo>
                  <a:pt x="4585" y="6137"/>
                </a:lnTo>
                <a:cubicBezTo>
                  <a:pt x="3811" y="6983"/>
                  <a:pt x="3513" y="8257"/>
                  <a:pt x="2918" y="9233"/>
                </a:cubicBezTo>
                <a:cubicBezTo>
                  <a:pt x="2322" y="10197"/>
                  <a:pt x="1429" y="11114"/>
                  <a:pt x="215" y="11352"/>
                </a:cubicBezTo>
                <a:cubicBezTo>
                  <a:pt x="724" y="11496"/>
                  <a:pt x="1249" y="11567"/>
                  <a:pt x="1768" y="11567"/>
                </a:cubicBezTo>
                <a:cubicBezTo>
                  <a:pt x="2974" y="11567"/>
                  <a:pt x="4154" y="11184"/>
                  <a:pt x="5061" y="10436"/>
                </a:cubicBezTo>
                <a:lnTo>
                  <a:pt x="5061" y="10436"/>
                </a:lnTo>
                <a:cubicBezTo>
                  <a:pt x="4835" y="12186"/>
                  <a:pt x="4573" y="14019"/>
                  <a:pt x="3799" y="15627"/>
                </a:cubicBezTo>
                <a:cubicBezTo>
                  <a:pt x="3013" y="17246"/>
                  <a:pt x="1739" y="18734"/>
                  <a:pt x="1" y="19591"/>
                </a:cubicBezTo>
                <a:cubicBezTo>
                  <a:pt x="156" y="19602"/>
                  <a:pt x="309" y="19607"/>
                  <a:pt x="461" y="19607"/>
                </a:cubicBezTo>
                <a:cubicBezTo>
                  <a:pt x="2345" y="19607"/>
                  <a:pt x="3953" y="18802"/>
                  <a:pt x="5275" y="17567"/>
                </a:cubicBezTo>
                <a:cubicBezTo>
                  <a:pt x="6704" y="16222"/>
                  <a:pt x="7609" y="14496"/>
                  <a:pt x="8311" y="12769"/>
                </a:cubicBezTo>
                <a:lnTo>
                  <a:pt x="8311" y="12769"/>
                </a:lnTo>
                <a:cubicBezTo>
                  <a:pt x="8383" y="14793"/>
                  <a:pt x="8264" y="16829"/>
                  <a:pt x="7514" y="18758"/>
                </a:cubicBezTo>
                <a:cubicBezTo>
                  <a:pt x="6775" y="20675"/>
                  <a:pt x="5406" y="22449"/>
                  <a:pt x="3442" y="23485"/>
                </a:cubicBezTo>
                <a:cubicBezTo>
                  <a:pt x="3478" y="23485"/>
                  <a:pt x="3514" y="23486"/>
                  <a:pt x="3551" y="23486"/>
                </a:cubicBezTo>
                <a:cubicBezTo>
                  <a:pt x="6258" y="23486"/>
                  <a:pt x="8700" y="21743"/>
                  <a:pt x="10169" y="19734"/>
                </a:cubicBezTo>
                <a:cubicBezTo>
                  <a:pt x="11657" y="17698"/>
                  <a:pt x="12419" y="15317"/>
                  <a:pt x="13514" y="13103"/>
                </a:cubicBezTo>
                <a:lnTo>
                  <a:pt x="13514" y="13103"/>
                </a:lnTo>
                <a:cubicBezTo>
                  <a:pt x="13633" y="14198"/>
                  <a:pt x="13633" y="15329"/>
                  <a:pt x="13348" y="16413"/>
                </a:cubicBezTo>
                <a:cubicBezTo>
                  <a:pt x="13110" y="17329"/>
                  <a:pt x="12812" y="18222"/>
                  <a:pt x="12455" y="19080"/>
                </a:cubicBezTo>
                <a:cubicBezTo>
                  <a:pt x="13729" y="18544"/>
                  <a:pt x="14645" y="17758"/>
                  <a:pt x="15455" y="16734"/>
                </a:cubicBezTo>
                <a:cubicBezTo>
                  <a:pt x="16253" y="15698"/>
                  <a:pt x="16836" y="14567"/>
                  <a:pt x="17420" y="13436"/>
                </a:cubicBezTo>
                <a:cubicBezTo>
                  <a:pt x="17443" y="14186"/>
                  <a:pt x="17598" y="15008"/>
                  <a:pt x="17622" y="15758"/>
                </a:cubicBezTo>
                <a:cubicBezTo>
                  <a:pt x="17658" y="16317"/>
                  <a:pt x="17670" y="16877"/>
                  <a:pt x="17384" y="17365"/>
                </a:cubicBezTo>
                <a:cubicBezTo>
                  <a:pt x="17146" y="17806"/>
                  <a:pt x="16717" y="18115"/>
                  <a:pt x="16265" y="18365"/>
                </a:cubicBezTo>
                <a:cubicBezTo>
                  <a:pt x="15479" y="18829"/>
                  <a:pt x="14622" y="19187"/>
                  <a:pt x="13848" y="19627"/>
                </a:cubicBezTo>
                <a:cubicBezTo>
                  <a:pt x="13062" y="20092"/>
                  <a:pt x="12324" y="20687"/>
                  <a:pt x="12002" y="21461"/>
                </a:cubicBezTo>
                <a:cubicBezTo>
                  <a:pt x="12038" y="21460"/>
                  <a:pt x="12074" y="21459"/>
                  <a:pt x="12110" y="21459"/>
                </a:cubicBezTo>
                <a:cubicBezTo>
                  <a:pt x="12504" y="21459"/>
                  <a:pt x="12905" y="21519"/>
                  <a:pt x="13276" y="21639"/>
                </a:cubicBezTo>
                <a:cubicBezTo>
                  <a:pt x="12252" y="23378"/>
                  <a:pt x="10895" y="25092"/>
                  <a:pt x="9228" y="26402"/>
                </a:cubicBezTo>
                <a:cubicBezTo>
                  <a:pt x="8978" y="26116"/>
                  <a:pt x="8621" y="25854"/>
                  <a:pt x="8371" y="25568"/>
                </a:cubicBezTo>
                <a:cubicBezTo>
                  <a:pt x="8252" y="25437"/>
                  <a:pt x="8109" y="25306"/>
                  <a:pt x="7954" y="25223"/>
                </a:cubicBezTo>
                <a:cubicBezTo>
                  <a:pt x="7819" y="25172"/>
                  <a:pt x="7672" y="25158"/>
                  <a:pt x="7525" y="25158"/>
                </a:cubicBezTo>
                <a:cubicBezTo>
                  <a:pt x="7465" y="25158"/>
                  <a:pt x="7406" y="25160"/>
                  <a:pt x="7347" y="25164"/>
                </a:cubicBezTo>
                <a:cubicBezTo>
                  <a:pt x="5894" y="25318"/>
                  <a:pt x="4632" y="26390"/>
                  <a:pt x="4406" y="27652"/>
                </a:cubicBezTo>
                <a:cubicBezTo>
                  <a:pt x="4567" y="27182"/>
                  <a:pt x="5212" y="26889"/>
                  <a:pt x="5770" y="26889"/>
                </a:cubicBezTo>
                <a:cubicBezTo>
                  <a:pt x="5792" y="26889"/>
                  <a:pt x="5813" y="26889"/>
                  <a:pt x="5835" y="26890"/>
                </a:cubicBezTo>
                <a:cubicBezTo>
                  <a:pt x="6418" y="26926"/>
                  <a:pt x="6954" y="27223"/>
                  <a:pt x="7347" y="27604"/>
                </a:cubicBezTo>
                <a:cubicBezTo>
                  <a:pt x="6537" y="27938"/>
                  <a:pt x="6001" y="28545"/>
                  <a:pt x="5978" y="29319"/>
                </a:cubicBezTo>
                <a:cubicBezTo>
                  <a:pt x="5942" y="30093"/>
                  <a:pt x="6287" y="30855"/>
                  <a:pt x="6728" y="31533"/>
                </a:cubicBezTo>
                <a:cubicBezTo>
                  <a:pt x="6787" y="31176"/>
                  <a:pt x="6835" y="30807"/>
                  <a:pt x="6894" y="30438"/>
                </a:cubicBezTo>
                <a:cubicBezTo>
                  <a:pt x="6930" y="30259"/>
                  <a:pt x="6954" y="30069"/>
                  <a:pt x="7085" y="29926"/>
                </a:cubicBezTo>
                <a:cubicBezTo>
                  <a:pt x="7192" y="29831"/>
                  <a:pt x="7359" y="29783"/>
                  <a:pt x="7502" y="29736"/>
                </a:cubicBezTo>
                <a:cubicBezTo>
                  <a:pt x="7847" y="29617"/>
                  <a:pt x="8145" y="29426"/>
                  <a:pt x="8395" y="29176"/>
                </a:cubicBezTo>
                <a:cubicBezTo>
                  <a:pt x="8764" y="28795"/>
                  <a:pt x="9049" y="28283"/>
                  <a:pt x="9621" y="28164"/>
                </a:cubicBezTo>
                <a:cubicBezTo>
                  <a:pt x="9621" y="28950"/>
                  <a:pt x="9692" y="29748"/>
                  <a:pt x="9883" y="30521"/>
                </a:cubicBezTo>
                <a:cubicBezTo>
                  <a:pt x="9942" y="30783"/>
                  <a:pt x="10038" y="31045"/>
                  <a:pt x="10288" y="31164"/>
                </a:cubicBezTo>
                <a:cubicBezTo>
                  <a:pt x="10752" y="30581"/>
                  <a:pt x="11228" y="29962"/>
                  <a:pt x="11228" y="29259"/>
                </a:cubicBezTo>
                <a:cubicBezTo>
                  <a:pt x="11228" y="28735"/>
                  <a:pt x="10966" y="28224"/>
                  <a:pt x="11074" y="27712"/>
                </a:cubicBezTo>
                <a:cubicBezTo>
                  <a:pt x="11127" y="27443"/>
                  <a:pt x="11424" y="27203"/>
                  <a:pt x="11735" y="27203"/>
                </a:cubicBezTo>
                <a:cubicBezTo>
                  <a:pt x="11769" y="27203"/>
                  <a:pt x="11802" y="27206"/>
                  <a:pt x="11836" y="27211"/>
                </a:cubicBezTo>
                <a:cubicBezTo>
                  <a:pt x="12169" y="27271"/>
                  <a:pt x="12431" y="27473"/>
                  <a:pt x="12717" y="27640"/>
                </a:cubicBezTo>
                <a:cubicBezTo>
                  <a:pt x="12935" y="27773"/>
                  <a:pt x="13199" y="27891"/>
                  <a:pt x="13466" y="27891"/>
                </a:cubicBezTo>
                <a:cubicBezTo>
                  <a:pt x="13534" y="27891"/>
                  <a:pt x="13602" y="27883"/>
                  <a:pt x="13669" y="27866"/>
                </a:cubicBezTo>
                <a:cubicBezTo>
                  <a:pt x="13919" y="27783"/>
                  <a:pt x="14086" y="27581"/>
                  <a:pt x="14300" y="27462"/>
                </a:cubicBezTo>
                <a:cubicBezTo>
                  <a:pt x="14443" y="27385"/>
                  <a:pt x="14606" y="27350"/>
                  <a:pt x="14768" y="27350"/>
                </a:cubicBezTo>
                <a:cubicBezTo>
                  <a:pt x="14985" y="27350"/>
                  <a:pt x="15202" y="27412"/>
                  <a:pt x="15372" y="27521"/>
                </a:cubicBezTo>
                <a:cubicBezTo>
                  <a:pt x="15134" y="27235"/>
                  <a:pt x="15324" y="26711"/>
                  <a:pt x="15038" y="26438"/>
                </a:cubicBezTo>
                <a:cubicBezTo>
                  <a:pt x="14907" y="26295"/>
                  <a:pt x="14693" y="26235"/>
                  <a:pt x="14503" y="26199"/>
                </a:cubicBezTo>
                <a:cubicBezTo>
                  <a:pt x="13800" y="26033"/>
                  <a:pt x="13098" y="25902"/>
                  <a:pt x="12383" y="25807"/>
                </a:cubicBezTo>
                <a:cubicBezTo>
                  <a:pt x="13050" y="24687"/>
                  <a:pt x="14038" y="23580"/>
                  <a:pt x="15217" y="22842"/>
                </a:cubicBezTo>
                <a:cubicBezTo>
                  <a:pt x="15372" y="23140"/>
                  <a:pt x="15526" y="23425"/>
                  <a:pt x="15753" y="23699"/>
                </a:cubicBezTo>
                <a:cubicBezTo>
                  <a:pt x="16324" y="22782"/>
                  <a:pt x="16955" y="21913"/>
                  <a:pt x="17646" y="21056"/>
                </a:cubicBezTo>
                <a:lnTo>
                  <a:pt x="17646" y="21056"/>
                </a:lnTo>
                <a:cubicBezTo>
                  <a:pt x="17622" y="21449"/>
                  <a:pt x="17658" y="21866"/>
                  <a:pt x="17622" y="22235"/>
                </a:cubicBezTo>
                <a:cubicBezTo>
                  <a:pt x="17610" y="22520"/>
                  <a:pt x="17598" y="22830"/>
                  <a:pt x="17443" y="23080"/>
                </a:cubicBezTo>
                <a:cubicBezTo>
                  <a:pt x="17205" y="23532"/>
                  <a:pt x="16646" y="23782"/>
                  <a:pt x="16134" y="23997"/>
                </a:cubicBezTo>
                <a:cubicBezTo>
                  <a:pt x="16610" y="24330"/>
                  <a:pt x="17134" y="24652"/>
                  <a:pt x="17705" y="24854"/>
                </a:cubicBezTo>
                <a:cubicBezTo>
                  <a:pt x="17533" y="25297"/>
                  <a:pt x="16998" y="25589"/>
                  <a:pt x="16473" y="25589"/>
                </a:cubicBezTo>
                <a:cubicBezTo>
                  <a:pt x="16307" y="25589"/>
                  <a:pt x="16143" y="25560"/>
                  <a:pt x="15991" y="25497"/>
                </a:cubicBezTo>
                <a:lnTo>
                  <a:pt x="15991" y="25497"/>
                </a:lnTo>
                <a:cubicBezTo>
                  <a:pt x="16158" y="26152"/>
                  <a:pt x="16777" y="26759"/>
                  <a:pt x="17491" y="27009"/>
                </a:cubicBezTo>
                <a:cubicBezTo>
                  <a:pt x="16655" y="28036"/>
                  <a:pt x="15198" y="28733"/>
                  <a:pt x="13780" y="28733"/>
                </a:cubicBezTo>
                <a:cubicBezTo>
                  <a:pt x="13603" y="28733"/>
                  <a:pt x="13427" y="28722"/>
                  <a:pt x="13252" y="28700"/>
                </a:cubicBezTo>
                <a:lnTo>
                  <a:pt x="13252" y="28700"/>
                </a:lnTo>
                <a:cubicBezTo>
                  <a:pt x="13965" y="29201"/>
                  <a:pt x="14898" y="29468"/>
                  <a:pt x="15822" y="29468"/>
                </a:cubicBezTo>
                <a:cubicBezTo>
                  <a:pt x="16149" y="29468"/>
                  <a:pt x="16474" y="29435"/>
                  <a:pt x="16789" y="29367"/>
                </a:cubicBezTo>
                <a:lnTo>
                  <a:pt x="16789" y="29367"/>
                </a:lnTo>
                <a:cubicBezTo>
                  <a:pt x="16408" y="30248"/>
                  <a:pt x="15562" y="30962"/>
                  <a:pt x="14503" y="31057"/>
                </a:cubicBezTo>
                <a:cubicBezTo>
                  <a:pt x="14325" y="31076"/>
                  <a:pt x="14147" y="31081"/>
                  <a:pt x="13970" y="31081"/>
                </a:cubicBezTo>
                <a:cubicBezTo>
                  <a:pt x="13809" y="31081"/>
                  <a:pt x="13649" y="31077"/>
                  <a:pt x="13489" y="31077"/>
                </a:cubicBezTo>
                <a:cubicBezTo>
                  <a:pt x="13270" y="31077"/>
                  <a:pt x="13052" y="31084"/>
                  <a:pt x="12836" y="31117"/>
                </a:cubicBezTo>
                <a:cubicBezTo>
                  <a:pt x="11657" y="31319"/>
                  <a:pt x="10824" y="32224"/>
                  <a:pt x="10276" y="33165"/>
                </a:cubicBezTo>
                <a:cubicBezTo>
                  <a:pt x="10609" y="32724"/>
                  <a:pt x="11466" y="32700"/>
                  <a:pt x="12038" y="32665"/>
                </a:cubicBezTo>
                <a:cubicBezTo>
                  <a:pt x="12069" y="32664"/>
                  <a:pt x="12101" y="32664"/>
                  <a:pt x="12132" y="32664"/>
                </a:cubicBezTo>
                <a:cubicBezTo>
                  <a:pt x="12695" y="32664"/>
                  <a:pt x="13248" y="32760"/>
                  <a:pt x="13812" y="32760"/>
                </a:cubicBezTo>
                <a:cubicBezTo>
                  <a:pt x="13844" y="32760"/>
                  <a:pt x="13876" y="32761"/>
                  <a:pt x="13908" y="32761"/>
                </a:cubicBezTo>
                <a:cubicBezTo>
                  <a:pt x="15244" y="32761"/>
                  <a:pt x="16561" y="32275"/>
                  <a:pt x="17491" y="31438"/>
                </a:cubicBezTo>
                <a:lnTo>
                  <a:pt x="17491" y="31438"/>
                </a:lnTo>
                <a:cubicBezTo>
                  <a:pt x="16920" y="32153"/>
                  <a:pt x="16181" y="32712"/>
                  <a:pt x="15372" y="33224"/>
                </a:cubicBezTo>
                <a:cubicBezTo>
                  <a:pt x="14807" y="33572"/>
                  <a:pt x="14172" y="33949"/>
                  <a:pt x="13505" y="33949"/>
                </a:cubicBezTo>
                <a:cubicBezTo>
                  <a:pt x="13441" y="33949"/>
                  <a:pt x="13376" y="33946"/>
                  <a:pt x="13312" y="33938"/>
                </a:cubicBezTo>
                <a:lnTo>
                  <a:pt x="13312" y="33938"/>
                </a:lnTo>
                <a:cubicBezTo>
                  <a:pt x="13722" y="34081"/>
                  <a:pt x="14164" y="34156"/>
                  <a:pt x="14605" y="34156"/>
                </a:cubicBezTo>
                <a:cubicBezTo>
                  <a:pt x="15009" y="34156"/>
                  <a:pt x="15413" y="34093"/>
                  <a:pt x="15788" y="33962"/>
                </a:cubicBezTo>
                <a:cubicBezTo>
                  <a:pt x="16777" y="33617"/>
                  <a:pt x="17515" y="32891"/>
                  <a:pt x="18217" y="32188"/>
                </a:cubicBezTo>
                <a:cubicBezTo>
                  <a:pt x="18277" y="32819"/>
                  <a:pt x="18372" y="33438"/>
                  <a:pt x="18551" y="34058"/>
                </a:cubicBezTo>
                <a:cubicBezTo>
                  <a:pt x="18729" y="34665"/>
                  <a:pt x="18908" y="35260"/>
                  <a:pt x="19408" y="35701"/>
                </a:cubicBezTo>
                <a:cubicBezTo>
                  <a:pt x="19920" y="35260"/>
                  <a:pt x="19813" y="34665"/>
                  <a:pt x="19991" y="34058"/>
                </a:cubicBezTo>
                <a:cubicBezTo>
                  <a:pt x="20170" y="33438"/>
                  <a:pt x="20253" y="32819"/>
                  <a:pt x="20313" y="32188"/>
                </a:cubicBezTo>
                <a:cubicBezTo>
                  <a:pt x="21015" y="32891"/>
                  <a:pt x="21765" y="33617"/>
                  <a:pt x="22742" y="33962"/>
                </a:cubicBezTo>
                <a:cubicBezTo>
                  <a:pt x="23126" y="34096"/>
                  <a:pt x="23545" y="34165"/>
                  <a:pt x="23964" y="34165"/>
                </a:cubicBezTo>
                <a:cubicBezTo>
                  <a:pt x="24400" y="34165"/>
                  <a:pt x="24835" y="34090"/>
                  <a:pt x="25230" y="33938"/>
                </a:cubicBezTo>
                <a:lnTo>
                  <a:pt x="25230" y="33938"/>
                </a:lnTo>
                <a:cubicBezTo>
                  <a:pt x="25163" y="33946"/>
                  <a:pt x="25097" y="33949"/>
                  <a:pt x="25032" y="33949"/>
                </a:cubicBezTo>
                <a:cubicBezTo>
                  <a:pt x="24346" y="33949"/>
                  <a:pt x="23713" y="33572"/>
                  <a:pt x="23158" y="33224"/>
                </a:cubicBezTo>
                <a:cubicBezTo>
                  <a:pt x="22361" y="32712"/>
                  <a:pt x="21599" y="32153"/>
                  <a:pt x="21051" y="31438"/>
                </a:cubicBezTo>
                <a:lnTo>
                  <a:pt x="21051" y="31438"/>
                </a:lnTo>
                <a:cubicBezTo>
                  <a:pt x="21981" y="32275"/>
                  <a:pt x="23309" y="32761"/>
                  <a:pt x="24624" y="32761"/>
                </a:cubicBezTo>
                <a:cubicBezTo>
                  <a:pt x="24655" y="32761"/>
                  <a:pt x="24687" y="32760"/>
                  <a:pt x="24718" y="32760"/>
                </a:cubicBezTo>
                <a:cubicBezTo>
                  <a:pt x="25254" y="32749"/>
                  <a:pt x="25781" y="32661"/>
                  <a:pt x="26315" y="32661"/>
                </a:cubicBezTo>
                <a:cubicBezTo>
                  <a:pt x="26374" y="32661"/>
                  <a:pt x="26433" y="32662"/>
                  <a:pt x="26492" y="32665"/>
                </a:cubicBezTo>
                <a:cubicBezTo>
                  <a:pt x="27087" y="32688"/>
                  <a:pt x="27921" y="32724"/>
                  <a:pt x="28266" y="33165"/>
                </a:cubicBezTo>
                <a:cubicBezTo>
                  <a:pt x="27718" y="32236"/>
                  <a:pt x="26885" y="31319"/>
                  <a:pt x="25706" y="31117"/>
                </a:cubicBezTo>
                <a:cubicBezTo>
                  <a:pt x="25464" y="31080"/>
                  <a:pt x="25217" y="31073"/>
                  <a:pt x="24970" y="31073"/>
                </a:cubicBezTo>
                <a:cubicBezTo>
                  <a:pt x="24832" y="31073"/>
                  <a:pt x="24694" y="31075"/>
                  <a:pt x="24557" y="31075"/>
                </a:cubicBezTo>
                <a:cubicBezTo>
                  <a:pt x="24383" y="31075"/>
                  <a:pt x="24210" y="31072"/>
                  <a:pt x="24039" y="31057"/>
                </a:cubicBezTo>
                <a:cubicBezTo>
                  <a:pt x="22980" y="30962"/>
                  <a:pt x="22134" y="30248"/>
                  <a:pt x="21742" y="29367"/>
                </a:cubicBezTo>
                <a:lnTo>
                  <a:pt x="21742" y="29367"/>
                </a:lnTo>
                <a:cubicBezTo>
                  <a:pt x="22059" y="29435"/>
                  <a:pt x="22387" y="29468"/>
                  <a:pt x="22716" y="29468"/>
                </a:cubicBezTo>
                <a:cubicBezTo>
                  <a:pt x="23644" y="29468"/>
                  <a:pt x="24577" y="29201"/>
                  <a:pt x="25290" y="28700"/>
                </a:cubicBezTo>
                <a:lnTo>
                  <a:pt x="25290" y="28700"/>
                </a:lnTo>
                <a:cubicBezTo>
                  <a:pt x="25119" y="28720"/>
                  <a:pt x="24947" y="28730"/>
                  <a:pt x="24774" y="28730"/>
                </a:cubicBezTo>
                <a:cubicBezTo>
                  <a:pt x="23334" y="28730"/>
                  <a:pt x="21870" y="28040"/>
                  <a:pt x="21051" y="27009"/>
                </a:cubicBezTo>
                <a:cubicBezTo>
                  <a:pt x="21765" y="26771"/>
                  <a:pt x="22384" y="26164"/>
                  <a:pt x="22551" y="25497"/>
                </a:cubicBezTo>
                <a:lnTo>
                  <a:pt x="22551" y="25497"/>
                </a:lnTo>
                <a:cubicBezTo>
                  <a:pt x="22397" y="25560"/>
                  <a:pt x="22231" y="25589"/>
                  <a:pt x="22065" y="25589"/>
                </a:cubicBezTo>
                <a:cubicBezTo>
                  <a:pt x="21542" y="25589"/>
                  <a:pt x="21018" y="25297"/>
                  <a:pt x="20837" y="24854"/>
                </a:cubicBezTo>
                <a:cubicBezTo>
                  <a:pt x="21408" y="24652"/>
                  <a:pt x="21920" y="24330"/>
                  <a:pt x="22396" y="23997"/>
                </a:cubicBezTo>
                <a:cubicBezTo>
                  <a:pt x="21884" y="23782"/>
                  <a:pt x="21325" y="23532"/>
                  <a:pt x="21087" y="23080"/>
                </a:cubicBezTo>
                <a:cubicBezTo>
                  <a:pt x="20944" y="22818"/>
                  <a:pt x="20932" y="22520"/>
                  <a:pt x="20908" y="22235"/>
                </a:cubicBezTo>
                <a:cubicBezTo>
                  <a:pt x="20896" y="21854"/>
                  <a:pt x="20932" y="21437"/>
                  <a:pt x="20896" y="21056"/>
                </a:cubicBezTo>
                <a:lnTo>
                  <a:pt x="20896" y="21056"/>
                </a:lnTo>
                <a:cubicBezTo>
                  <a:pt x="21587" y="21913"/>
                  <a:pt x="22206" y="22782"/>
                  <a:pt x="22789" y="23699"/>
                </a:cubicBezTo>
                <a:cubicBezTo>
                  <a:pt x="23016" y="23425"/>
                  <a:pt x="23158" y="23140"/>
                  <a:pt x="23325" y="22842"/>
                </a:cubicBezTo>
                <a:cubicBezTo>
                  <a:pt x="24504" y="23580"/>
                  <a:pt x="25480" y="24675"/>
                  <a:pt x="26147" y="25807"/>
                </a:cubicBezTo>
                <a:cubicBezTo>
                  <a:pt x="25432" y="25902"/>
                  <a:pt x="24742" y="26033"/>
                  <a:pt x="24039" y="26199"/>
                </a:cubicBezTo>
                <a:cubicBezTo>
                  <a:pt x="23849" y="26235"/>
                  <a:pt x="23635" y="26295"/>
                  <a:pt x="23504" y="26438"/>
                </a:cubicBezTo>
                <a:cubicBezTo>
                  <a:pt x="23218" y="26711"/>
                  <a:pt x="23385" y="27235"/>
                  <a:pt x="23158" y="27521"/>
                </a:cubicBezTo>
                <a:cubicBezTo>
                  <a:pt x="23323" y="27403"/>
                  <a:pt x="23535" y="27342"/>
                  <a:pt x="23746" y="27342"/>
                </a:cubicBezTo>
                <a:cubicBezTo>
                  <a:pt x="23916" y="27342"/>
                  <a:pt x="24086" y="27382"/>
                  <a:pt x="24230" y="27462"/>
                </a:cubicBezTo>
                <a:cubicBezTo>
                  <a:pt x="24456" y="27581"/>
                  <a:pt x="24623" y="27783"/>
                  <a:pt x="24873" y="27866"/>
                </a:cubicBezTo>
                <a:cubicBezTo>
                  <a:pt x="24944" y="27887"/>
                  <a:pt x="25016" y="27897"/>
                  <a:pt x="25088" y="27897"/>
                </a:cubicBezTo>
                <a:cubicBezTo>
                  <a:pt x="25344" y="27897"/>
                  <a:pt x="25603" y="27779"/>
                  <a:pt x="25825" y="27640"/>
                </a:cubicBezTo>
                <a:cubicBezTo>
                  <a:pt x="26111" y="27473"/>
                  <a:pt x="26373" y="27247"/>
                  <a:pt x="26706" y="27211"/>
                </a:cubicBezTo>
                <a:cubicBezTo>
                  <a:pt x="26738" y="27206"/>
                  <a:pt x="26769" y="27203"/>
                  <a:pt x="26800" y="27203"/>
                </a:cubicBezTo>
                <a:cubicBezTo>
                  <a:pt x="27094" y="27203"/>
                  <a:pt x="27392" y="27443"/>
                  <a:pt x="27457" y="27712"/>
                </a:cubicBezTo>
                <a:cubicBezTo>
                  <a:pt x="27576" y="28224"/>
                  <a:pt x="27314" y="28735"/>
                  <a:pt x="27314" y="29259"/>
                </a:cubicBezTo>
                <a:cubicBezTo>
                  <a:pt x="27314" y="29962"/>
                  <a:pt x="27802" y="30605"/>
                  <a:pt x="28254" y="31164"/>
                </a:cubicBezTo>
                <a:cubicBezTo>
                  <a:pt x="28504" y="31045"/>
                  <a:pt x="28588" y="30760"/>
                  <a:pt x="28647" y="30521"/>
                </a:cubicBezTo>
                <a:cubicBezTo>
                  <a:pt x="28826" y="29748"/>
                  <a:pt x="28921" y="28950"/>
                  <a:pt x="28921" y="28164"/>
                </a:cubicBezTo>
                <a:cubicBezTo>
                  <a:pt x="29469" y="28259"/>
                  <a:pt x="29754" y="28783"/>
                  <a:pt x="30135" y="29176"/>
                </a:cubicBezTo>
                <a:cubicBezTo>
                  <a:pt x="30374" y="29414"/>
                  <a:pt x="30695" y="29605"/>
                  <a:pt x="31028" y="29736"/>
                </a:cubicBezTo>
                <a:cubicBezTo>
                  <a:pt x="31183" y="29795"/>
                  <a:pt x="31350" y="29843"/>
                  <a:pt x="31445" y="29926"/>
                </a:cubicBezTo>
                <a:cubicBezTo>
                  <a:pt x="31600" y="30069"/>
                  <a:pt x="31624" y="30259"/>
                  <a:pt x="31648" y="30438"/>
                </a:cubicBezTo>
                <a:cubicBezTo>
                  <a:pt x="31707" y="30795"/>
                  <a:pt x="31743" y="31164"/>
                  <a:pt x="31802" y="31533"/>
                </a:cubicBezTo>
                <a:cubicBezTo>
                  <a:pt x="32255" y="30867"/>
                  <a:pt x="32600" y="30105"/>
                  <a:pt x="32564" y="29319"/>
                </a:cubicBezTo>
                <a:cubicBezTo>
                  <a:pt x="32541" y="28545"/>
                  <a:pt x="32005" y="27938"/>
                  <a:pt x="31195" y="27604"/>
                </a:cubicBezTo>
                <a:cubicBezTo>
                  <a:pt x="31588" y="27223"/>
                  <a:pt x="32124" y="26926"/>
                  <a:pt x="32695" y="26890"/>
                </a:cubicBezTo>
                <a:cubicBezTo>
                  <a:pt x="32717" y="26889"/>
                  <a:pt x="32739" y="26889"/>
                  <a:pt x="32761" y="26889"/>
                </a:cubicBezTo>
                <a:cubicBezTo>
                  <a:pt x="33329" y="26889"/>
                  <a:pt x="33975" y="27182"/>
                  <a:pt x="34124" y="27652"/>
                </a:cubicBezTo>
                <a:cubicBezTo>
                  <a:pt x="33910" y="26390"/>
                  <a:pt x="32636" y="25318"/>
                  <a:pt x="31195" y="25164"/>
                </a:cubicBezTo>
                <a:cubicBezTo>
                  <a:pt x="31124" y="25159"/>
                  <a:pt x="31049" y="25155"/>
                  <a:pt x="30975" y="25155"/>
                </a:cubicBezTo>
                <a:cubicBezTo>
                  <a:pt x="30839" y="25155"/>
                  <a:pt x="30703" y="25169"/>
                  <a:pt x="30588" y="25223"/>
                </a:cubicBezTo>
                <a:cubicBezTo>
                  <a:pt x="30409" y="25306"/>
                  <a:pt x="30290" y="25437"/>
                  <a:pt x="30171" y="25568"/>
                </a:cubicBezTo>
                <a:cubicBezTo>
                  <a:pt x="29921" y="25854"/>
                  <a:pt x="29564" y="26116"/>
                  <a:pt x="29302" y="26402"/>
                </a:cubicBezTo>
                <a:cubicBezTo>
                  <a:pt x="27635" y="25092"/>
                  <a:pt x="26290" y="23401"/>
                  <a:pt x="25254" y="21639"/>
                </a:cubicBezTo>
                <a:cubicBezTo>
                  <a:pt x="25636" y="21519"/>
                  <a:pt x="26038" y="21459"/>
                  <a:pt x="26432" y="21459"/>
                </a:cubicBezTo>
                <a:cubicBezTo>
                  <a:pt x="26468" y="21459"/>
                  <a:pt x="26504" y="21460"/>
                  <a:pt x="26540" y="21461"/>
                </a:cubicBezTo>
                <a:cubicBezTo>
                  <a:pt x="26206" y="20687"/>
                  <a:pt x="25480" y="20080"/>
                  <a:pt x="24694" y="19627"/>
                </a:cubicBezTo>
                <a:cubicBezTo>
                  <a:pt x="23908" y="19175"/>
                  <a:pt x="23039" y="18829"/>
                  <a:pt x="22265" y="18365"/>
                </a:cubicBezTo>
                <a:cubicBezTo>
                  <a:pt x="21825" y="18103"/>
                  <a:pt x="21384" y="17782"/>
                  <a:pt x="21146" y="17365"/>
                </a:cubicBezTo>
                <a:cubicBezTo>
                  <a:pt x="20884" y="16877"/>
                  <a:pt x="20896" y="16317"/>
                  <a:pt x="20908" y="15758"/>
                </a:cubicBezTo>
                <a:cubicBezTo>
                  <a:pt x="20944" y="15020"/>
                  <a:pt x="21087" y="14198"/>
                  <a:pt x="21122" y="13436"/>
                </a:cubicBezTo>
                <a:cubicBezTo>
                  <a:pt x="21706" y="14567"/>
                  <a:pt x="22301" y="15698"/>
                  <a:pt x="23087" y="16734"/>
                </a:cubicBezTo>
                <a:cubicBezTo>
                  <a:pt x="23885" y="17758"/>
                  <a:pt x="24801" y="18544"/>
                  <a:pt x="26075" y="19080"/>
                </a:cubicBezTo>
                <a:cubicBezTo>
                  <a:pt x="25718" y="18198"/>
                  <a:pt x="25421" y="17306"/>
                  <a:pt x="25182" y="16413"/>
                </a:cubicBezTo>
                <a:cubicBezTo>
                  <a:pt x="24897" y="15341"/>
                  <a:pt x="24885" y="14210"/>
                  <a:pt x="25016" y="13103"/>
                </a:cubicBezTo>
                <a:lnTo>
                  <a:pt x="25016" y="13103"/>
                </a:lnTo>
                <a:cubicBezTo>
                  <a:pt x="26123" y="15317"/>
                  <a:pt x="26885" y="17698"/>
                  <a:pt x="28373" y="19734"/>
                </a:cubicBezTo>
                <a:cubicBezTo>
                  <a:pt x="29842" y="21743"/>
                  <a:pt x="32273" y="23486"/>
                  <a:pt x="34991" y="23486"/>
                </a:cubicBezTo>
                <a:cubicBezTo>
                  <a:pt x="35027" y="23486"/>
                  <a:pt x="35064" y="23485"/>
                  <a:pt x="35100" y="23485"/>
                </a:cubicBezTo>
                <a:cubicBezTo>
                  <a:pt x="33148" y="22425"/>
                  <a:pt x="31767" y="20663"/>
                  <a:pt x="31017" y="18758"/>
                </a:cubicBezTo>
                <a:cubicBezTo>
                  <a:pt x="30278" y="16829"/>
                  <a:pt x="30171" y="14793"/>
                  <a:pt x="30231" y="12769"/>
                </a:cubicBezTo>
                <a:lnTo>
                  <a:pt x="30231" y="12769"/>
                </a:lnTo>
                <a:cubicBezTo>
                  <a:pt x="30874" y="14496"/>
                  <a:pt x="31767" y="16210"/>
                  <a:pt x="33195" y="17567"/>
                </a:cubicBezTo>
                <a:cubicBezTo>
                  <a:pt x="34518" y="18802"/>
                  <a:pt x="36115" y="19607"/>
                  <a:pt x="37998" y="19607"/>
                </a:cubicBezTo>
                <a:cubicBezTo>
                  <a:pt x="38149" y="19607"/>
                  <a:pt x="38303" y="19602"/>
                  <a:pt x="38458" y="19591"/>
                </a:cubicBezTo>
                <a:cubicBezTo>
                  <a:pt x="36720" y="18746"/>
                  <a:pt x="35434" y="17258"/>
                  <a:pt x="34660" y="15627"/>
                </a:cubicBezTo>
                <a:cubicBezTo>
                  <a:pt x="33874" y="14007"/>
                  <a:pt x="33624" y="12174"/>
                  <a:pt x="33398" y="10436"/>
                </a:cubicBezTo>
                <a:lnTo>
                  <a:pt x="33398" y="10436"/>
                </a:lnTo>
                <a:cubicBezTo>
                  <a:pt x="34309" y="11188"/>
                  <a:pt x="35503" y="11571"/>
                  <a:pt x="36719" y="11571"/>
                </a:cubicBezTo>
                <a:cubicBezTo>
                  <a:pt x="37234" y="11571"/>
                  <a:pt x="37753" y="11502"/>
                  <a:pt x="38256" y="11364"/>
                </a:cubicBezTo>
                <a:cubicBezTo>
                  <a:pt x="37029" y="11114"/>
                  <a:pt x="36148" y="10197"/>
                  <a:pt x="35541" y="9233"/>
                </a:cubicBezTo>
                <a:cubicBezTo>
                  <a:pt x="34946" y="8257"/>
                  <a:pt x="34648" y="6995"/>
                  <a:pt x="33874" y="6137"/>
                </a:cubicBezTo>
                <a:lnTo>
                  <a:pt x="33874" y="6137"/>
                </a:lnTo>
                <a:cubicBezTo>
                  <a:pt x="34029" y="6209"/>
                  <a:pt x="34207" y="6209"/>
                  <a:pt x="34362" y="6209"/>
                </a:cubicBezTo>
                <a:cubicBezTo>
                  <a:pt x="35422" y="6173"/>
                  <a:pt x="36481" y="6054"/>
                  <a:pt x="37505" y="5816"/>
                </a:cubicBezTo>
                <a:cubicBezTo>
                  <a:pt x="36172" y="5387"/>
                  <a:pt x="34946" y="4387"/>
                  <a:pt x="34422" y="3220"/>
                </a:cubicBezTo>
                <a:cubicBezTo>
                  <a:pt x="35612" y="3018"/>
                  <a:pt x="36470" y="2149"/>
                  <a:pt x="36958" y="1161"/>
                </a:cubicBezTo>
                <a:lnTo>
                  <a:pt x="36958" y="1161"/>
                </a:lnTo>
                <a:cubicBezTo>
                  <a:pt x="36557" y="1434"/>
                  <a:pt x="36060" y="1546"/>
                  <a:pt x="35547" y="1546"/>
                </a:cubicBezTo>
                <a:cubicBezTo>
                  <a:pt x="35055" y="1546"/>
                  <a:pt x="34549" y="1443"/>
                  <a:pt x="34100" y="1280"/>
                </a:cubicBezTo>
                <a:cubicBezTo>
                  <a:pt x="33172" y="958"/>
                  <a:pt x="32338" y="434"/>
                  <a:pt x="31386" y="161"/>
                </a:cubicBezTo>
                <a:cubicBezTo>
                  <a:pt x="31042" y="66"/>
                  <a:pt x="30671" y="12"/>
                  <a:pt x="30306" y="12"/>
                </a:cubicBezTo>
                <a:cubicBezTo>
                  <a:pt x="29658" y="12"/>
                  <a:pt x="29030" y="182"/>
                  <a:pt x="28611" y="601"/>
                </a:cubicBezTo>
                <a:cubicBezTo>
                  <a:pt x="28385" y="815"/>
                  <a:pt x="28230" y="1101"/>
                  <a:pt x="28111" y="1387"/>
                </a:cubicBezTo>
                <a:cubicBezTo>
                  <a:pt x="27611" y="2458"/>
                  <a:pt x="27397" y="3518"/>
                  <a:pt x="27552" y="4661"/>
                </a:cubicBezTo>
                <a:lnTo>
                  <a:pt x="27730" y="3899"/>
                </a:lnTo>
                <a:cubicBezTo>
                  <a:pt x="27802" y="3601"/>
                  <a:pt x="27897" y="3280"/>
                  <a:pt x="28171" y="3101"/>
                </a:cubicBezTo>
                <a:cubicBezTo>
                  <a:pt x="28308" y="3016"/>
                  <a:pt x="28466" y="2982"/>
                  <a:pt x="28630" y="2982"/>
                </a:cubicBezTo>
                <a:cubicBezTo>
                  <a:pt x="28878" y="2982"/>
                  <a:pt x="29139" y="3061"/>
                  <a:pt x="29362" y="3161"/>
                </a:cubicBezTo>
                <a:cubicBezTo>
                  <a:pt x="29814" y="3363"/>
                  <a:pt x="30243" y="3744"/>
                  <a:pt x="30171" y="4173"/>
                </a:cubicBezTo>
                <a:cubicBezTo>
                  <a:pt x="30124" y="4411"/>
                  <a:pt x="29957" y="4602"/>
                  <a:pt x="29778" y="4780"/>
                </a:cubicBezTo>
                <a:cubicBezTo>
                  <a:pt x="29528" y="5030"/>
                  <a:pt x="29326" y="5256"/>
                  <a:pt x="29052" y="5483"/>
                </a:cubicBezTo>
                <a:cubicBezTo>
                  <a:pt x="29159" y="5473"/>
                  <a:pt x="29269" y="5466"/>
                  <a:pt x="29378" y="5466"/>
                </a:cubicBezTo>
                <a:cubicBezTo>
                  <a:pt x="29680" y="5466"/>
                  <a:pt x="29973" y="5520"/>
                  <a:pt x="30183" y="5721"/>
                </a:cubicBezTo>
                <a:cubicBezTo>
                  <a:pt x="30457" y="5971"/>
                  <a:pt x="30421" y="6387"/>
                  <a:pt x="30219" y="6685"/>
                </a:cubicBezTo>
                <a:cubicBezTo>
                  <a:pt x="30004" y="6983"/>
                  <a:pt x="29683" y="7197"/>
                  <a:pt x="29350" y="7388"/>
                </a:cubicBezTo>
                <a:cubicBezTo>
                  <a:pt x="28635" y="7816"/>
                  <a:pt x="27897" y="8245"/>
                  <a:pt x="27076" y="8519"/>
                </a:cubicBezTo>
                <a:cubicBezTo>
                  <a:pt x="26610" y="8667"/>
                  <a:pt x="26064" y="8754"/>
                  <a:pt x="25528" y="8754"/>
                </a:cubicBezTo>
                <a:cubicBezTo>
                  <a:pt x="25119" y="8754"/>
                  <a:pt x="24717" y="8704"/>
                  <a:pt x="24361" y="8590"/>
                </a:cubicBezTo>
                <a:cubicBezTo>
                  <a:pt x="24147" y="9138"/>
                  <a:pt x="23575" y="9566"/>
                  <a:pt x="22968" y="9793"/>
                </a:cubicBezTo>
                <a:cubicBezTo>
                  <a:pt x="22658" y="9912"/>
                  <a:pt x="22337" y="9971"/>
                  <a:pt x="22003" y="10019"/>
                </a:cubicBezTo>
                <a:cubicBezTo>
                  <a:pt x="21730" y="9781"/>
                  <a:pt x="21515" y="9495"/>
                  <a:pt x="21349" y="9197"/>
                </a:cubicBezTo>
                <a:lnTo>
                  <a:pt x="21349" y="9197"/>
                </a:lnTo>
                <a:cubicBezTo>
                  <a:pt x="21650" y="9286"/>
                  <a:pt x="21960" y="9332"/>
                  <a:pt x="22270" y="9332"/>
                </a:cubicBezTo>
                <a:cubicBezTo>
                  <a:pt x="22499" y="9332"/>
                  <a:pt x="22729" y="9307"/>
                  <a:pt x="22956" y="9257"/>
                </a:cubicBezTo>
                <a:cubicBezTo>
                  <a:pt x="22468" y="9090"/>
                  <a:pt x="22039" y="8602"/>
                  <a:pt x="21873" y="8173"/>
                </a:cubicBezTo>
                <a:lnTo>
                  <a:pt x="21873" y="8173"/>
                </a:lnTo>
                <a:cubicBezTo>
                  <a:pt x="22019" y="8257"/>
                  <a:pt x="22223" y="8292"/>
                  <a:pt x="22421" y="8292"/>
                </a:cubicBezTo>
                <a:cubicBezTo>
                  <a:pt x="22562" y="8292"/>
                  <a:pt x="22700" y="8274"/>
                  <a:pt x="22813" y="8245"/>
                </a:cubicBezTo>
                <a:cubicBezTo>
                  <a:pt x="22206" y="7900"/>
                  <a:pt x="21765" y="7328"/>
                  <a:pt x="21658" y="6697"/>
                </a:cubicBezTo>
                <a:lnTo>
                  <a:pt x="21658" y="6697"/>
                </a:lnTo>
                <a:cubicBezTo>
                  <a:pt x="21884" y="6828"/>
                  <a:pt x="22182" y="6923"/>
                  <a:pt x="22468" y="6971"/>
                </a:cubicBezTo>
                <a:cubicBezTo>
                  <a:pt x="22123" y="6578"/>
                  <a:pt x="21968" y="6054"/>
                  <a:pt x="22051" y="5566"/>
                </a:cubicBezTo>
                <a:cubicBezTo>
                  <a:pt x="22504" y="5381"/>
                  <a:pt x="22691" y="5340"/>
                  <a:pt x="22892" y="5340"/>
                </a:cubicBezTo>
                <a:cubicBezTo>
                  <a:pt x="23057" y="5340"/>
                  <a:pt x="23232" y="5368"/>
                  <a:pt x="23571" y="5368"/>
                </a:cubicBezTo>
                <a:cubicBezTo>
                  <a:pt x="23644" y="5368"/>
                  <a:pt x="23724" y="5367"/>
                  <a:pt x="23813" y="5364"/>
                </a:cubicBezTo>
                <a:lnTo>
                  <a:pt x="23908" y="5244"/>
                </a:lnTo>
                <a:cubicBezTo>
                  <a:pt x="23075" y="4685"/>
                  <a:pt x="23146" y="4375"/>
                  <a:pt x="22111" y="4363"/>
                </a:cubicBezTo>
                <a:cubicBezTo>
                  <a:pt x="22027" y="3197"/>
                  <a:pt x="21122" y="2125"/>
                  <a:pt x="19908" y="1732"/>
                </a:cubicBezTo>
                <a:cubicBezTo>
                  <a:pt x="19543" y="1613"/>
                  <a:pt x="19157" y="1556"/>
                  <a:pt x="18771" y="1556"/>
                </a:cubicBezTo>
                <a:cubicBezTo>
                  <a:pt x="17849" y="1556"/>
                  <a:pt x="16926" y="1883"/>
                  <a:pt x="16288" y="2470"/>
                </a:cubicBezTo>
                <a:cubicBezTo>
                  <a:pt x="15979" y="2768"/>
                  <a:pt x="15681" y="3137"/>
                  <a:pt x="15229" y="3244"/>
                </a:cubicBezTo>
                <a:cubicBezTo>
                  <a:pt x="15586" y="3482"/>
                  <a:pt x="16169" y="3613"/>
                  <a:pt x="16610" y="3613"/>
                </a:cubicBezTo>
                <a:cubicBezTo>
                  <a:pt x="16098" y="3887"/>
                  <a:pt x="15872" y="4435"/>
                  <a:pt x="15622" y="4911"/>
                </a:cubicBezTo>
                <a:cubicBezTo>
                  <a:pt x="15360" y="5399"/>
                  <a:pt x="14967" y="5911"/>
                  <a:pt x="14372" y="5971"/>
                </a:cubicBezTo>
                <a:cubicBezTo>
                  <a:pt x="14616" y="6062"/>
                  <a:pt x="14886" y="6107"/>
                  <a:pt x="15156" y="6107"/>
                </a:cubicBezTo>
                <a:cubicBezTo>
                  <a:pt x="15558" y="6107"/>
                  <a:pt x="15961" y="6008"/>
                  <a:pt x="16288" y="5816"/>
                </a:cubicBezTo>
                <a:lnTo>
                  <a:pt x="16288" y="5816"/>
                </a:lnTo>
                <a:cubicBezTo>
                  <a:pt x="16431" y="6768"/>
                  <a:pt x="15729" y="7757"/>
                  <a:pt x="14705" y="8066"/>
                </a:cubicBezTo>
                <a:cubicBezTo>
                  <a:pt x="15130" y="8252"/>
                  <a:pt x="15601" y="8353"/>
                  <a:pt x="16070" y="8353"/>
                </a:cubicBezTo>
                <a:cubicBezTo>
                  <a:pt x="16231" y="8353"/>
                  <a:pt x="16392" y="8341"/>
                  <a:pt x="16550" y="8316"/>
                </a:cubicBezTo>
                <a:lnTo>
                  <a:pt x="16550" y="8316"/>
                </a:lnTo>
                <a:cubicBezTo>
                  <a:pt x="16348" y="8912"/>
                  <a:pt x="16003" y="9376"/>
                  <a:pt x="15526" y="9805"/>
                </a:cubicBezTo>
                <a:cubicBezTo>
                  <a:pt x="15515" y="9805"/>
                  <a:pt x="15515" y="9805"/>
                  <a:pt x="15491" y="9793"/>
                </a:cubicBezTo>
                <a:cubicBezTo>
                  <a:pt x="14872" y="9566"/>
                  <a:pt x="14324" y="9138"/>
                  <a:pt x="14098" y="8590"/>
                </a:cubicBezTo>
                <a:cubicBezTo>
                  <a:pt x="13739" y="8699"/>
                  <a:pt x="13332" y="8750"/>
                  <a:pt x="12920" y="8750"/>
                </a:cubicBezTo>
                <a:cubicBezTo>
                  <a:pt x="12388" y="8750"/>
                  <a:pt x="11846" y="8666"/>
                  <a:pt x="11383" y="8519"/>
                </a:cubicBezTo>
                <a:cubicBezTo>
                  <a:pt x="10573" y="8245"/>
                  <a:pt x="9835" y="7816"/>
                  <a:pt x="9109" y="7388"/>
                </a:cubicBezTo>
                <a:cubicBezTo>
                  <a:pt x="8788" y="7185"/>
                  <a:pt x="8442" y="6983"/>
                  <a:pt x="8252" y="6685"/>
                </a:cubicBezTo>
                <a:cubicBezTo>
                  <a:pt x="8061" y="6387"/>
                  <a:pt x="8014" y="5971"/>
                  <a:pt x="8276" y="5721"/>
                </a:cubicBezTo>
                <a:cubicBezTo>
                  <a:pt x="8482" y="5523"/>
                  <a:pt x="8790" y="5468"/>
                  <a:pt x="9102" y="5468"/>
                </a:cubicBezTo>
                <a:cubicBezTo>
                  <a:pt x="9204" y="5468"/>
                  <a:pt x="9307" y="5474"/>
                  <a:pt x="9407" y="5483"/>
                </a:cubicBezTo>
                <a:cubicBezTo>
                  <a:pt x="9133" y="5256"/>
                  <a:pt x="8919" y="5030"/>
                  <a:pt x="8680" y="4780"/>
                </a:cubicBezTo>
                <a:cubicBezTo>
                  <a:pt x="8502" y="4602"/>
                  <a:pt x="8323" y="4411"/>
                  <a:pt x="8299" y="4173"/>
                </a:cubicBezTo>
                <a:cubicBezTo>
                  <a:pt x="8216" y="3732"/>
                  <a:pt x="8657" y="3351"/>
                  <a:pt x="9097" y="3161"/>
                </a:cubicBezTo>
                <a:cubicBezTo>
                  <a:pt x="9317" y="3054"/>
                  <a:pt x="9576" y="2973"/>
                  <a:pt x="9822" y="2973"/>
                </a:cubicBezTo>
                <a:cubicBezTo>
                  <a:pt x="9988" y="2973"/>
                  <a:pt x="10149" y="3010"/>
                  <a:pt x="10288" y="3101"/>
                </a:cubicBezTo>
                <a:cubicBezTo>
                  <a:pt x="10573" y="3280"/>
                  <a:pt x="10657" y="3601"/>
                  <a:pt x="10740" y="3899"/>
                </a:cubicBezTo>
                <a:lnTo>
                  <a:pt x="10919" y="4661"/>
                </a:lnTo>
                <a:cubicBezTo>
                  <a:pt x="11062" y="3518"/>
                  <a:pt x="10859" y="2458"/>
                  <a:pt x="10347" y="1387"/>
                </a:cubicBezTo>
                <a:cubicBezTo>
                  <a:pt x="10216" y="1101"/>
                  <a:pt x="10085" y="839"/>
                  <a:pt x="9859" y="601"/>
                </a:cubicBezTo>
                <a:cubicBezTo>
                  <a:pt x="9446" y="173"/>
                  <a:pt x="8824" y="1"/>
                  <a:pt x="81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6" name="Google Shape;436;p35"/>
          <p:cNvSpPr/>
          <p:nvPr/>
        </p:nvSpPr>
        <p:spPr>
          <a:xfrm>
            <a:off x="2105776" y="1097045"/>
            <a:ext cx="361247" cy="364658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7" name="Google Shape;437;p35"/>
          <p:cNvSpPr/>
          <p:nvPr/>
        </p:nvSpPr>
        <p:spPr>
          <a:xfrm>
            <a:off x="2122051" y="3490873"/>
            <a:ext cx="328701" cy="331800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8" name="Google Shape;438;p35"/>
          <p:cNvSpPr/>
          <p:nvPr/>
        </p:nvSpPr>
        <p:spPr>
          <a:xfrm rot="-1053646">
            <a:off x="2494904" y="4147630"/>
            <a:ext cx="790792" cy="912947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9" name="Google Shape;439;p35"/>
          <p:cNvSpPr/>
          <p:nvPr/>
        </p:nvSpPr>
        <p:spPr>
          <a:xfrm>
            <a:off x="257706" y="24235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Google Shape;440;p35"/>
          <p:cNvSpPr/>
          <p:nvPr/>
        </p:nvSpPr>
        <p:spPr>
          <a:xfrm>
            <a:off x="3966743" y="267622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1" name="Google Shape;441;p35"/>
          <p:cNvSpPr/>
          <p:nvPr/>
        </p:nvSpPr>
        <p:spPr>
          <a:xfrm>
            <a:off x="897568" y="448252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2" name="Google Shape;442;p35"/>
          <p:cNvSpPr/>
          <p:nvPr/>
        </p:nvSpPr>
        <p:spPr>
          <a:xfrm rot="5400000">
            <a:off x="1580300" y="1001675"/>
            <a:ext cx="1369200" cy="2864400"/>
          </a:xfrm>
          <a:prstGeom prst="parallelogram">
            <a:avLst>
              <a:gd name="adj" fmla="val 37655"/>
            </a:avLst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4" name="Google Shape;424;p35"/>
          <p:cNvSpPr txBox="1">
            <a:spLocks noGrp="1"/>
          </p:cNvSpPr>
          <p:nvPr>
            <p:ph type="title" idx="4"/>
          </p:nvPr>
        </p:nvSpPr>
        <p:spPr>
          <a:xfrm>
            <a:off x="949466" y="1836001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Entities</a:t>
            </a:r>
            <a:endParaRPr dirty="0"/>
          </a:p>
        </p:txBody>
      </p:sp>
      <p:sp>
        <p:nvSpPr>
          <p:cNvPr id="10" name="Google Shape;420;p35"/>
          <p:cNvSpPr/>
          <p:nvPr/>
        </p:nvSpPr>
        <p:spPr>
          <a:xfrm>
            <a:off x="7037025" y="561938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430;p35"/>
          <p:cNvSpPr/>
          <p:nvPr/>
        </p:nvSpPr>
        <p:spPr>
          <a:xfrm>
            <a:off x="7021949" y="1606012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431;p35"/>
          <p:cNvSpPr/>
          <p:nvPr/>
        </p:nvSpPr>
        <p:spPr>
          <a:xfrm>
            <a:off x="7036387" y="2720833"/>
            <a:ext cx="725400" cy="795300"/>
          </a:xfrm>
          <a:prstGeom prst="diamond">
            <a:avLst/>
          </a:prstGeom>
          <a:solidFill>
            <a:schemeClr val="lt2"/>
          </a:solidFill>
          <a:ln>
            <a:noFill/>
          </a:ln>
          <a:effectLst>
            <a:outerShdw dist="9525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" name="Google Shape;463;p36"/>
          <p:cNvGrpSpPr/>
          <p:nvPr/>
        </p:nvGrpSpPr>
        <p:grpSpPr>
          <a:xfrm>
            <a:off x="7253550" y="856045"/>
            <a:ext cx="282500" cy="241000"/>
            <a:chOff x="3145925" y="3932000"/>
            <a:chExt cx="282500" cy="241000"/>
          </a:xfrm>
        </p:grpSpPr>
        <p:sp>
          <p:nvSpPr>
            <p:cNvPr id="15" name="Google Shape;464;p36"/>
            <p:cNvSpPr/>
            <p:nvPr/>
          </p:nvSpPr>
          <p:spPr>
            <a:xfrm>
              <a:off x="3186700" y="3932000"/>
              <a:ext cx="241725" cy="241000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65;p36"/>
            <p:cNvSpPr/>
            <p:nvPr/>
          </p:nvSpPr>
          <p:spPr>
            <a:xfrm>
              <a:off x="3145925" y="3932225"/>
              <a:ext cx="137225" cy="135100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466;p36"/>
            <p:cNvSpPr/>
            <p:nvPr/>
          </p:nvSpPr>
          <p:spPr>
            <a:xfrm>
              <a:off x="3291475" y="4075625"/>
              <a:ext cx="95875" cy="97375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" name="Google Shape;472;p36"/>
          <p:cNvSpPr/>
          <p:nvPr/>
        </p:nvSpPr>
        <p:spPr>
          <a:xfrm>
            <a:off x="7305188" y="3023699"/>
            <a:ext cx="187798" cy="189552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" name="Google Shape;478;p36"/>
          <p:cNvGrpSpPr/>
          <p:nvPr/>
        </p:nvGrpSpPr>
        <p:grpSpPr>
          <a:xfrm>
            <a:off x="7277261" y="1945135"/>
            <a:ext cx="187800" cy="187800"/>
            <a:chOff x="3408488" y="1619741"/>
            <a:chExt cx="187800" cy="187800"/>
          </a:xfrm>
        </p:grpSpPr>
        <p:sp>
          <p:nvSpPr>
            <p:cNvPr id="21" name="Google Shape;479;p36"/>
            <p:cNvSpPr/>
            <p:nvPr/>
          </p:nvSpPr>
          <p:spPr>
            <a:xfrm>
              <a:off x="3408488" y="1693206"/>
              <a:ext cx="187800" cy="4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80;p36"/>
            <p:cNvSpPr/>
            <p:nvPr/>
          </p:nvSpPr>
          <p:spPr>
            <a:xfrm rot="5400000">
              <a:off x="3408523" y="1693241"/>
              <a:ext cx="187800" cy="4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" name="Google Shape;422;p35"/>
          <p:cNvSpPr txBox="1"/>
          <p:nvPr/>
        </p:nvSpPr>
        <p:spPr>
          <a:xfrm>
            <a:off x="7777612" y="768174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3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vi-VN" dirty="0" err="1"/>
              <a:t>Levels</a:t>
            </a:r>
            <a:endParaRPr lang="vi-VN" dirty="0"/>
          </a:p>
        </p:txBody>
      </p:sp>
      <p:sp>
        <p:nvSpPr>
          <p:cNvPr id="24" name="Google Shape;426;p35"/>
          <p:cNvSpPr txBox="1"/>
          <p:nvPr/>
        </p:nvSpPr>
        <p:spPr>
          <a:xfrm>
            <a:off x="7795836" y="2944290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3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vi-VN" dirty="0" err="1"/>
              <a:t>Objects</a:t>
            </a:r>
            <a:endParaRPr lang="vi-VN" dirty="0"/>
          </a:p>
        </p:txBody>
      </p:sp>
      <p:sp>
        <p:nvSpPr>
          <p:cNvPr id="26" name="Google Shape;424;p35"/>
          <p:cNvSpPr txBox="1"/>
          <p:nvPr/>
        </p:nvSpPr>
        <p:spPr>
          <a:xfrm>
            <a:off x="7829510" y="1849100"/>
            <a:ext cx="219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3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rmania One" panose="020B0700020200000000"/>
              <a:buNone/>
              <a:defRPr sz="24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vi-VN" dirty="0" err="1"/>
              <a:t>Main</a:t>
            </a:r>
            <a:endParaRPr lang="vi-VN" dirty="0"/>
          </a:p>
        </p:txBody>
      </p:sp>
      <p:grpSp>
        <p:nvGrpSpPr>
          <p:cNvPr id="47" name="Google Shape;582;p39"/>
          <p:cNvGrpSpPr/>
          <p:nvPr/>
        </p:nvGrpSpPr>
        <p:grpSpPr>
          <a:xfrm>
            <a:off x="2484227" y="1396170"/>
            <a:ext cx="4181969" cy="919901"/>
            <a:chOff x="871775" y="1375825"/>
            <a:chExt cx="7400450" cy="1343250"/>
          </a:xfrm>
        </p:grpSpPr>
        <p:sp>
          <p:nvSpPr>
            <p:cNvPr id="48" name="Google Shape;583;p39"/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584;p39"/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85;p39"/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43" name="Google Shape;443;p35"/>
          <p:cNvSpPr txBox="1">
            <a:spLocks noGrp="1"/>
          </p:cNvSpPr>
          <p:nvPr>
            <p:ph type="title"/>
          </p:nvPr>
        </p:nvSpPr>
        <p:spPr>
          <a:xfrm>
            <a:off x="3006602" y="1504660"/>
            <a:ext cx="3027324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- DIAGRAM</a:t>
            </a:r>
            <a:endParaRPr dirty="0"/>
          </a:p>
        </p:txBody>
      </p:sp>
      <p:pic>
        <p:nvPicPr>
          <p:cNvPr id="60" name="Kiểu 3D 59" descr="Knight's swor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-6429819" y="-578440"/>
            <a:ext cx="1875118" cy="9226212"/>
          </a:xfrm>
          <a:prstGeom prst="rect">
            <a:avLst/>
          </a:prstGeom>
        </p:spPr>
      </p:pic>
      <p:sp>
        <p:nvSpPr>
          <p:cNvPr id="61" name="Google Shape;1207;p47"/>
          <p:cNvSpPr txBox="1"/>
          <p:nvPr/>
        </p:nvSpPr>
        <p:spPr>
          <a:xfrm>
            <a:off x="-6953252" y="3809094"/>
            <a:ext cx="354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0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n" panose="020F0503020000020004"/>
              <a:buNone/>
              <a:defRPr sz="1500" b="1" i="0" u="none" strike="noStrike" cap="none">
                <a:solidFill>
                  <a:schemeClr val="lt1"/>
                </a:solidFill>
                <a:latin typeface="Corben" panose="020F0503020000020004"/>
                <a:ea typeface="Corben" panose="020F0503020000020004"/>
                <a:cs typeface="Corben" panose="020F0503020000020004"/>
                <a:sym typeface="Corben" panose="020F0503020000020004"/>
              </a:defRPr>
            </a:lvl9pPr>
          </a:lstStyle>
          <a:p>
            <a:pPr marL="0" indent="0"/>
            <a:r>
              <a:rPr lang="en-US" dirty="0"/>
              <a:t>Do you have any questions?</a:t>
            </a:r>
            <a:endParaRPr lang="en-US" dirty="0"/>
          </a:p>
        </p:txBody>
      </p:sp>
      <p:sp>
        <p:nvSpPr>
          <p:cNvPr id="62" name="Google Shape;1206;p47"/>
          <p:cNvSpPr txBox="1"/>
          <p:nvPr/>
        </p:nvSpPr>
        <p:spPr>
          <a:xfrm>
            <a:off x="2031544" y="6165964"/>
            <a:ext cx="5841312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ermania One" panose="020B0700020200000000"/>
              <a:buNone/>
              <a:defRPr sz="48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r>
              <a:rPr lang="en-US" dirty="0"/>
              <a:t>THANK YOU FOR YOUR LISTENING</a:t>
            </a:r>
            <a:endParaRPr lang="en-US" dirty="0"/>
          </a:p>
        </p:txBody>
      </p:sp>
      <p:grpSp>
        <p:nvGrpSpPr>
          <p:cNvPr id="63" name="Google Shape;1210;p47"/>
          <p:cNvGrpSpPr/>
          <p:nvPr/>
        </p:nvGrpSpPr>
        <p:grpSpPr>
          <a:xfrm rot="544398">
            <a:off x="12643607" y="8922755"/>
            <a:ext cx="1702016" cy="2154370"/>
            <a:chOff x="-2017225" y="4202267"/>
            <a:chExt cx="1701994" cy="2154342"/>
          </a:xfrm>
        </p:grpSpPr>
        <p:sp>
          <p:nvSpPr>
            <p:cNvPr id="384" name="Google Shape;1211;p47"/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1212;p47"/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1213;p47"/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1214;p47"/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1215;p47"/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1216;p47"/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1217;p47"/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1218;p47"/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2" name="Google Shape;1219;p47"/>
          <p:cNvGrpSpPr/>
          <p:nvPr/>
        </p:nvGrpSpPr>
        <p:grpSpPr>
          <a:xfrm rot="-844926">
            <a:off x="-4262674" y="-2342472"/>
            <a:ext cx="1702443" cy="2154769"/>
            <a:chOff x="316385" y="4202000"/>
            <a:chExt cx="1702527" cy="2154875"/>
          </a:xfrm>
        </p:grpSpPr>
        <p:sp>
          <p:nvSpPr>
            <p:cNvPr id="393" name="Google Shape;1220;p47"/>
            <p:cNvSpPr/>
            <p:nvPr/>
          </p:nvSpPr>
          <p:spPr>
            <a:xfrm>
              <a:off x="316385" y="4202000"/>
              <a:ext cx="1702527" cy="2154875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5" y="1"/>
                    <a:pt x="7501" y="596"/>
                    <a:pt x="1798" y="1751"/>
                  </a:cubicBezTo>
                  <a:lnTo>
                    <a:pt x="0" y="2132"/>
                  </a:lnTo>
                  <a:lnTo>
                    <a:pt x="0" y="18979"/>
                  </a:lnTo>
                  <a:cubicBezTo>
                    <a:pt x="0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69" y="48019"/>
                  </a:cubicBezTo>
                  <a:lnTo>
                    <a:pt x="19158" y="48495"/>
                  </a:lnTo>
                  <a:lnTo>
                    <a:pt x="20134" y="48019"/>
                  </a:lnTo>
                  <a:cubicBezTo>
                    <a:pt x="25599" y="45364"/>
                    <a:pt x="30183" y="41256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05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1221;p47"/>
            <p:cNvSpPr/>
            <p:nvPr/>
          </p:nvSpPr>
          <p:spPr>
            <a:xfrm>
              <a:off x="416366" y="4302024"/>
              <a:ext cx="1502570" cy="1943765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03" y="0"/>
                  </a:moveTo>
                  <a:cubicBezTo>
                    <a:pt x="11240" y="0"/>
                    <a:pt x="5579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0" y="572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1222;p47"/>
            <p:cNvSpPr/>
            <p:nvPr/>
          </p:nvSpPr>
          <p:spPr>
            <a:xfrm>
              <a:off x="488840" y="4375565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53" y="37898"/>
                    <a:pt x="23540" y="34421"/>
                    <a:pt x="26218" y="30135"/>
                  </a:cubicBezTo>
                  <a:cubicBezTo>
                    <a:pt x="29052" y="25610"/>
                    <a:pt x="30540" y="20396"/>
                    <a:pt x="30540" y="15073"/>
                  </a:cubicBezTo>
                  <a:lnTo>
                    <a:pt x="30540" y="1405"/>
                  </a:lnTo>
                  <a:cubicBezTo>
                    <a:pt x="25516" y="476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1223;p47"/>
            <p:cNvSpPr/>
            <p:nvPr/>
          </p:nvSpPr>
          <p:spPr>
            <a:xfrm>
              <a:off x="660274" y="4518914"/>
              <a:ext cx="1016362" cy="1071372"/>
            </a:xfrm>
            <a:custGeom>
              <a:avLst/>
              <a:gdLst/>
              <a:ahLst/>
              <a:cxnLst/>
              <a:rect l="l" t="t" r="r" b="b"/>
              <a:pathLst>
                <a:path w="22873" h="24111" extrusionOk="0">
                  <a:moveTo>
                    <a:pt x="11264" y="1"/>
                  </a:moveTo>
                  <a:lnTo>
                    <a:pt x="11264" y="1"/>
                  </a:lnTo>
                  <a:cubicBezTo>
                    <a:pt x="11502" y="120"/>
                    <a:pt x="11621" y="429"/>
                    <a:pt x="11550" y="679"/>
                  </a:cubicBezTo>
                  <a:cubicBezTo>
                    <a:pt x="11300" y="596"/>
                    <a:pt x="11121" y="537"/>
                    <a:pt x="10871" y="465"/>
                  </a:cubicBezTo>
                  <a:cubicBezTo>
                    <a:pt x="10692" y="406"/>
                    <a:pt x="10514" y="346"/>
                    <a:pt x="10335" y="310"/>
                  </a:cubicBezTo>
                  <a:cubicBezTo>
                    <a:pt x="10271" y="301"/>
                    <a:pt x="10205" y="297"/>
                    <a:pt x="10140" y="297"/>
                  </a:cubicBezTo>
                  <a:cubicBezTo>
                    <a:pt x="9855" y="297"/>
                    <a:pt x="9565" y="379"/>
                    <a:pt x="9323" y="525"/>
                  </a:cubicBezTo>
                  <a:cubicBezTo>
                    <a:pt x="9514" y="537"/>
                    <a:pt x="9657" y="703"/>
                    <a:pt x="9740" y="894"/>
                  </a:cubicBezTo>
                  <a:cubicBezTo>
                    <a:pt x="9799" y="1072"/>
                    <a:pt x="9799" y="1275"/>
                    <a:pt x="9776" y="1477"/>
                  </a:cubicBezTo>
                  <a:cubicBezTo>
                    <a:pt x="9776" y="1513"/>
                    <a:pt x="9764" y="1549"/>
                    <a:pt x="9752" y="1596"/>
                  </a:cubicBezTo>
                  <a:cubicBezTo>
                    <a:pt x="9740" y="1620"/>
                    <a:pt x="9704" y="1632"/>
                    <a:pt x="9680" y="1656"/>
                  </a:cubicBezTo>
                  <a:cubicBezTo>
                    <a:pt x="9630" y="1676"/>
                    <a:pt x="9577" y="1685"/>
                    <a:pt x="9524" y="1685"/>
                  </a:cubicBezTo>
                  <a:cubicBezTo>
                    <a:pt x="9324" y="1685"/>
                    <a:pt x="9111" y="1561"/>
                    <a:pt x="8942" y="1429"/>
                  </a:cubicBezTo>
                  <a:lnTo>
                    <a:pt x="8942" y="1429"/>
                  </a:lnTo>
                  <a:cubicBezTo>
                    <a:pt x="8930" y="2013"/>
                    <a:pt x="8990" y="2561"/>
                    <a:pt x="9264" y="3084"/>
                  </a:cubicBezTo>
                  <a:cubicBezTo>
                    <a:pt x="9347" y="3263"/>
                    <a:pt x="9454" y="3418"/>
                    <a:pt x="9514" y="3596"/>
                  </a:cubicBezTo>
                  <a:cubicBezTo>
                    <a:pt x="9752" y="4216"/>
                    <a:pt x="9537" y="4966"/>
                    <a:pt x="9025" y="5370"/>
                  </a:cubicBezTo>
                  <a:cubicBezTo>
                    <a:pt x="9383" y="5585"/>
                    <a:pt x="9811" y="5906"/>
                    <a:pt x="9895" y="6311"/>
                  </a:cubicBezTo>
                  <a:cubicBezTo>
                    <a:pt x="9930" y="6430"/>
                    <a:pt x="9918" y="6549"/>
                    <a:pt x="9918" y="6668"/>
                  </a:cubicBezTo>
                  <a:lnTo>
                    <a:pt x="9918" y="6787"/>
                  </a:lnTo>
                  <a:cubicBezTo>
                    <a:pt x="9680" y="6752"/>
                    <a:pt x="9454" y="6704"/>
                    <a:pt x="9240" y="6621"/>
                  </a:cubicBezTo>
                  <a:cubicBezTo>
                    <a:pt x="8871" y="6466"/>
                    <a:pt x="8549" y="6192"/>
                    <a:pt x="8406" y="5799"/>
                  </a:cubicBezTo>
                  <a:cubicBezTo>
                    <a:pt x="8197" y="5876"/>
                    <a:pt x="7964" y="5911"/>
                    <a:pt x="7726" y="5911"/>
                  </a:cubicBezTo>
                  <a:cubicBezTo>
                    <a:pt x="7409" y="5911"/>
                    <a:pt x="7085" y="5848"/>
                    <a:pt x="6799" y="5740"/>
                  </a:cubicBezTo>
                  <a:cubicBezTo>
                    <a:pt x="6311" y="5561"/>
                    <a:pt x="5882" y="5263"/>
                    <a:pt x="5454" y="4978"/>
                  </a:cubicBezTo>
                  <a:cubicBezTo>
                    <a:pt x="5251" y="4847"/>
                    <a:pt x="5061" y="4716"/>
                    <a:pt x="4930" y="4501"/>
                  </a:cubicBezTo>
                  <a:cubicBezTo>
                    <a:pt x="4811" y="4299"/>
                    <a:pt x="4799" y="4025"/>
                    <a:pt x="4942" y="3846"/>
                  </a:cubicBezTo>
                  <a:cubicBezTo>
                    <a:pt x="5064" y="3716"/>
                    <a:pt x="5237" y="3681"/>
                    <a:pt x="5414" y="3681"/>
                  </a:cubicBezTo>
                  <a:cubicBezTo>
                    <a:pt x="5479" y="3681"/>
                    <a:pt x="5545" y="3685"/>
                    <a:pt x="5608" y="3692"/>
                  </a:cubicBezTo>
                  <a:cubicBezTo>
                    <a:pt x="5454" y="3537"/>
                    <a:pt x="5335" y="3394"/>
                    <a:pt x="5180" y="3227"/>
                  </a:cubicBezTo>
                  <a:cubicBezTo>
                    <a:pt x="5073" y="3108"/>
                    <a:pt x="4977" y="2977"/>
                    <a:pt x="4942" y="2823"/>
                  </a:cubicBezTo>
                  <a:cubicBezTo>
                    <a:pt x="4894" y="2525"/>
                    <a:pt x="5156" y="2275"/>
                    <a:pt x="5418" y="2144"/>
                  </a:cubicBezTo>
                  <a:cubicBezTo>
                    <a:pt x="5556" y="2071"/>
                    <a:pt x="5716" y="2012"/>
                    <a:pt x="5866" y="2012"/>
                  </a:cubicBezTo>
                  <a:cubicBezTo>
                    <a:pt x="5962" y="2012"/>
                    <a:pt x="6053" y="2036"/>
                    <a:pt x="6132" y="2096"/>
                  </a:cubicBezTo>
                  <a:cubicBezTo>
                    <a:pt x="6299" y="2215"/>
                    <a:pt x="6358" y="2442"/>
                    <a:pt x="6406" y="2632"/>
                  </a:cubicBezTo>
                  <a:cubicBezTo>
                    <a:pt x="6430" y="2811"/>
                    <a:pt x="6478" y="2977"/>
                    <a:pt x="6501" y="3156"/>
                  </a:cubicBezTo>
                  <a:cubicBezTo>
                    <a:pt x="6597" y="2382"/>
                    <a:pt x="6466" y="1668"/>
                    <a:pt x="6168" y="953"/>
                  </a:cubicBezTo>
                  <a:cubicBezTo>
                    <a:pt x="6085" y="751"/>
                    <a:pt x="6001" y="572"/>
                    <a:pt x="5870" y="429"/>
                  </a:cubicBezTo>
                  <a:cubicBezTo>
                    <a:pt x="5621" y="143"/>
                    <a:pt x="5248" y="28"/>
                    <a:pt x="4865" y="28"/>
                  </a:cubicBezTo>
                  <a:cubicBezTo>
                    <a:pt x="4644" y="28"/>
                    <a:pt x="4420" y="66"/>
                    <a:pt x="4215" y="132"/>
                  </a:cubicBezTo>
                  <a:cubicBezTo>
                    <a:pt x="3644" y="310"/>
                    <a:pt x="3156" y="667"/>
                    <a:pt x="2608" y="894"/>
                  </a:cubicBezTo>
                  <a:cubicBezTo>
                    <a:pt x="2343" y="998"/>
                    <a:pt x="2044" y="1065"/>
                    <a:pt x="1753" y="1065"/>
                  </a:cubicBezTo>
                  <a:cubicBezTo>
                    <a:pt x="1444" y="1065"/>
                    <a:pt x="1145" y="989"/>
                    <a:pt x="905" y="798"/>
                  </a:cubicBezTo>
                  <a:lnTo>
                    <a:pt x="905" y="798"/>
                  </a:lnTo>
                  <a:cubicBezTo>
                    <a:pt x="1203" y="1453"/>
                    <a:pt x="1703" y="2049"/>
                    <a:pt x="2418" y="2180"/>
                  </a:cubicBezTo>
                  <a:cubicBezTo>
                    <a:pt x="2096" y="2977"/>
                    <a:pt x="1370" y="3644"/>
                    <a:pt x="584" y="3942"/>
                  </a:cubicBezTo>
                  <a:cubicBezTo>
                    <a:pt x="1191" y="4108"/>
                    <a:pt x="1822" y="4180"/>
                    <a:pt x="2441" y="4204"/>
                  </a:cubicBezTo>
                  <a:cubicBezTo>
                    <a:pt x="2548" y="4204"/>
                    <a:pt x="2656" y="4204"/>
                    <a:pt x="2739" y="4168"/>
                  </a:cubicBezTo>
                  <a:lnTo>
                    <a:pt x="2739" y="4168"/>
                  </a:lnTo>
                  <a:cubicBezTo>
                    <a:pt x="2275" y="4739"/>
                    <a:pt x="2096" y="5597"/>
                    <a:pt x="1739" y="6252"/>
                  </a:cubicBezTo>
                  <a:cubicBezTo>
                    <a:pt x="1382" y="6906"/>
                    <a:pt x="870" y="7525"/>
                    <a:pt x="132" y="7680"/>
                  </a:cubicBezTo>
                  <a:cubicBezTo>
                    <a:pt x="432" y="7772"/>
                    <a:pt x="740" y="7818"/>
                    <a:pt x="1046" y="7818"/>
                  </a:cubicBezTo>
                  <a:cubicBezTo>
                    <a:pt x="1771" y="7818"/>
                    <a:pt x="2480" y="7560"/>
                    <a:pt x="3025" y="7049"/>
                  </a:cubicBezTo>
                  <a:lnTo>
                    <a:pt x="3025" y="7049"/>
                  </a:lnTo>
                  <a:cubicBezTo>
                    <a:pt x="2894" y="8228"/>
                    <a:pt x="2739" y="9466"/>
                    <a:pt x="2263" y="10562"/>
                  </a:cubicBezTo>
                  <a:cubicBezTo>
                    <a:pt x="1798" y="11645"/>
                    <a:pt x="1048" y="12657"/>
                    <a:pt x="1" y="13229"/>
                  </a:cubicBezTo>
                  <a:cubicBezTo>
                    <a:pt x="84" y="13234"/>
                    <a:pt x="166" y="13237"/>
                    <a:pt x="247" y="13237"/>
                  </a:cubicBezTo>
                  <a:cubicBezTo>
                    <a:pt x="1377" y="13237"/>
                    <a:pt x="2333" y="12704"/>
                    <a:pt x="3144" y="11859"/>
                  </a:cubicBezTo>
                  <a:cubicBezTo>
                    <a:pt x="3989" y="10954"/>
                    <a:pt x="4525" y="9788"/>
                    <a:pt x="4954" y="8633"/>
                  </a:cubicBezTo>
                  <a:lnTo>
                    <a:pt x="4954" y="8633"/>
                  </a:lnTo>
                  <a:cubicBezTo>
                    <a:pt x="5001" y="10002"/>
                    <a:pt x="4930" y="11371"/>
                    <a:pt x="4501" y="12657"/>
                  </a:cubicBezTo>
                  <a:cubicBezTo>
                    <a:pt x="4049" y="13955"/>
                    <a:pt x="3227" y="15145"/>
                    <a:pt x="2072" y="15860"/>
                  </a:cubicBezTo>
                  <a:cubicBezTo>
                    <a:pt x="2096" y="15860"/>
                    <a:pt x="2120" y="15861"/>
                    <a:pt x="2144" y="15861"/>
                  </a:cubicBezTo>
                  <a:cubicBezTo>
                    <a:pt x="3747" y="15861"/>
                    <a:pt x="5193" y="14685"/>
                    <a:pt x="6061" y="13336"/>
                  </a:cubicBezTo>
                  <a:cubicBezTo>
                    <a:pt x="6942" y="11943"/>
                    <a:pt x="7394" y="10359"/>
                    <a:pt x="8049" y="8847"/>
                  </a:cubicBezTo>
                  <a:lnTo>
                    <a:pt x="8049" y="8847"/>
                  </a:lnTo>
                  <a:cubicBezTo>
                    <a:pt x="8133" y="9597"/>
                    <a:pt x="8133" y="10359"/>
                    <a:pt x="7954" y="11085"/>
                  </a:cubicBezTo>
                  <a:cubicBezTo>
                    <a:pt x="7799" y="11693"/>
                    <a:pt x="7632" y="12288"/>
                    <a:pt x="7418" y="12883"/>
                  </a:cubicBezTo>
                  <a:cubicBezTo>
                    <a:pt x="8168" y="12526"/>
                    <a:pt x="8704" y="11990"/>
                    <a:pt x="9180" y="11312"/>
                  </a:cubicBezTo>
                  <a:cubicBezTo>
                    <a:pt x="9657" y="10621"/>
                    <a:pt x="10002" y="9847"/>
                    <a:pt x="10359" y="9085"/>
                  </a:cubicBezTo>
                  <a:cubicBezTo>
                    <a:pt x="10371" y="9597"/>
                    <a:pt x="10466" y="10145"/>
                    <a:pt x="10478" y="10657"/>
                  </a:cubicBezTo>
                  <a:cubicBezTo>
                    <a:pt x="10490" y="11026"/>
                    <a:pt x="10514" y="11407"/>
                    <a:pt x="10347" y="11740"/>
                  </a:cubicBezTo>
                  <a:cubicBezTo>
                    <a:pt x="10192" y="12026"/>
                    <a:pt x="9942" y="12240"/>
                    <a:pt x="9680" y="12407"/>
                  </a:cubicBezTo>
                  <a:cubicBezTo>
                    <a:pt x="9216" y="12717"/>
                    <a:pt x="8692" y="12955"/>
                    <a:pt x="8228" y="13276"/>
                  </a:cubicBezTo>
                  <a:cubicBezTo>
                    <a:pt x="7775" y="13586"/>
                    <a:pt x="7335" y="13991"/>
                    <a:pt x="7132" y="14503"/>
                  </a:cubicBezTo>
                  <a:cubicBezTo>
                    <a:pt x="7158" y="14501"/>
                    <a:pt x="7184" y="14501"/>
                    <a:pt x="7210" y="14501"/>
                  </a:cubicBezTo>
                  <a:cubicBezTo>
                    <a:pt x="7438" y="14501"/>
                    <a:pt x="7681" y="14547"/>
                    <a:pt x="7894" y="14622"/>
                  </a:cubicBezTo>
                  <a:cubicBezTo>
                    <a:pt x="7275" y="15800"/>
                    <a:pt x="6478" y="16943"/>
                    <a:pt x="5477" y="17824"/>
                  </a:cubicBezTo>
                  <a:cubicBezTo>
                    <a:pt x="5335" y="17634"/>
                    <a:pt x="5108" y="17455"/>
                    <a:pt x="4954" y="17265"/>
                  </a:cubicBezTo>
                  <a:cubicBezTo>
                    <a:pt x="4882" y="17170"/>
                    <a:pt x="4811" y="17086"/>
                    <a:pt x="4704" y="17027"/>
                  </a:cubicBezTo>
                  <a:cubicBezTo>
                    <a:pt x="4621" y="16985"/>
                    <a:pt x="4539" y="16973"/>
                    <a:pt x="4453" y="16973"/>
                  </a:cubicBezTo>
                  <a:cubicBezTo>
                    <a:pt x="4414" y="16973"/>
                    <a:pt x="4375" y="16975"/>
                    <a:pt x="4334" y="16979"/>
                  </a:cubicBezTo>
                  <a:cubicBezTo>
                    <a:pt x="3465" y="17086"/>
                    <a:pt x="2727" y="17801"/>
                    <a:pt x="2596" y="18658"/>
                  </a:cubicBezTo>
                  <a:cubicBezTo>
                    <a:pt x="2673" y="18340"/>
                    <a:pt x="3032" y="18153"/>
                    <a:pt x="3357" y="18153"/>
                  </a:cubicBezTo>
                  <a:cubicBezTo>
                    <a:pt x="3386" y="18153"/>
                    <a:pt x="3414" y="18155"/>
                    <a:pt x="3441" y="18158"/>
                  </a:cubicBezTo>
                  <a:cubicBezTo>
                    <a:pt x="3787" y="18170"/>
                    <a:pt x="4108" y="18372"/>
                    <a:pt x="4334" y="18646"/>
                  </a:cubicBezTo>
                  <a:cubicBezTo>
                    <a:pt x="3858" y="18872"/>
                    <a:pt x="3549" y="19265"/>
                    <a:pt x="3513" y="19801"/>
                  </a:cubicBezTo>
                  <a:cubicBezTo>
                    <a:pt x="3501" y="20325"/>
                    <a:pt x="3691" y="20849"/>
                    <a:pt x="3965" y="21289"/>
                  </a:cubicBezTo>
                  <a:cubicBezTo>
                    <a:pt x="3989" y="21051"/>
                    <a:pt x="4025" y="20801"/>
                    <a:pt x="4049" y="20551"/>
                  </a:cubicBezTo>
                  <a:cubicBezTo>
                    <a:pt x="4061" y="20432"/>
                    <a:pt x="4084" y="20301"/>
                    <a:pt x="4168" y="20206"/>
                  </a:cubicBezTo>
                  <a:cubicBezTo>
                    <a:pt x="4227" y="20134"/>
                    <a:pt x="4334" y="20098"/>
                    <a:pt x="4418" y="20075"/>
                  </a:cubicBezTo>
                  <a:cubicBezTo>
                    <a:pt x="4632" y="19979"/>
                    <a:pt x="4811" y="19860"/>
                    <a:pt x="4954" y="19706"/>
                  </a:cubicBezTo>
                  <a:cubicBezTo>
                    <a:pt x="5180" y="19444"/>
                    <a:pt x="5346" y="19086"/>
                    <a:pt x="5668" y="19015"/>
                  </a:cubicBezTo>
                  <a:cubicBezTo>
                    <a:pt x="5668" y="19551"/>
                    <a:pt x="5716" y="20087"/>
                    <a:pt x="5823" y="20610"/>
                  </a:cubicBezTo>
                  <a:cubicBezTo>
                    <a:pt x="5847" y="20777"/>
                    <a:pt x="5906" y="20968"/>
                    <a:pt x="6061" y="21039"/>
                  </a:cubicBezTo>
                  <a:cubicBezTo>
                    <a:pt x="6323" y="20658"/>
                    <a:pt x="6620" y="20218"/>
                    <a:pt x="6620" y="19741"/>
                  </a:cubicBezTo>
                  <a:cubicBezTo>
                    <a:pt x="6620" y="19384"/>
                    <a:pt x="6478" y="19051"/>
                    <a:pt x="6537" y="18705"/>
                  </a:cubicBezTo>
                  <a:cubicBezTo>
                    <a:pt x="6571" y="18526"/>
                    <a:pt x="6762" y="18358"/>
                    <a:pt x="6943" y="18358"/>
                  </a:cubicBezTo>
                  <a:cubicBezTo>
                    <a:pt x="6954" y="18358"/>
                    <a:pt x="6966" y="18359"/>
                    <a:pt x="6978" y="18360"/>
                  </a:cubicBezTo>
                  <a:cubicBezTo>
                    <a:pt x="7168" y="18396"/>
                    <a:pt x="7335" y="18539"/>
                    <a:pt x="7501" y="18658"/>
                  </a:cubicBezTo>
                  <a:cubicBezTo>
                    <a:pt x="7633" y="18752"/>
                    <a:pt x="7787" y="18831"/>
                    <a:pt x="7939" y="18831"/>
                  </a:cubicBezTo>
                  <a:cubicBezTo>
                    <a:pt x="7980" y="18831"/>
                    <a:pt x="8021" y="18825"/>
                    <a:pt x="8061" y="18813"/>
                  </a:cubicBezTo>
                  <a:cubicBezTo>
                    <a:pt x="8216" y="18765"/>
                    <a:pt x="8323" y="18610"/>
                    <a:pt x="8454" y="18539"/>
                  </a:cubicBezTo>
                  <a:cubicBezTo>
                    <a:pt x="8534" y="18489"/>
                    <a:pt x="8628" y="18466"/>
                    <a:pt x="8724" y="18466"/>
                  </a:cubicBezTo>
                  <a:cubicBezTo>
                    <a:pt x="8857" y="18466"/>
                    <a:pt x="8993" y="18510"/>
                    <a:pt x="9097" y="18586"/>
                  </a:cubicBezTo>
                  <a:cubicBezTo>
                    <a:pt x="8954" y="18396"/>
                    <a:pt x="9049" y="18051"/>
                    <a:pt x="8883" y="17860"/>
                  </a:cubicBezTo>
                  <a:cubicBezTo>
                    <a:pt x="8811" y="17765"/>
                    <a:pt x="8692" y="17741"/>
                    <a:pt x="8573" y="17693"/>
                  </a:cubicBezTo>
                  <a:cubicBezTo>
                    <a:pt x="8156" y="17586"/>
                    <a:pt x="7740" y="17503"/>
                    <a:pt x="7311" y="17443"/>
                  </a:cubicBezTo>
                  <a:cubicBezTo>
                    <a:pt x="7704" y="16681"/>
                    <a:pt x="8287" y="15931"/>
                    <a:pt x="8990" y="15443"/>
                  </a:cubicBezTo>
                  <a:cubicBezTo>
                    <a:pt x="9073" y="15657"/>
                    <a:pt x="9180" y="15848"/>
                    <a:pt x="9299" y="16027"/>
                  </a:cubicBezTo>
                  <a:cubicBezTo>
                    <a:pt x="9645" y="15419"/>
                    <a:pt x="10014" y="14824"/>
                    <a:pt x="10419" y="14241"/>
                  </a:cubicBezTo>
                  <a:lnTo>
                    <a:pt x="10419" y="14241"/>
                  </a:lnTo>
                  <a:cubicBezTo>
                    <a:pt x="10407" y="14491"/>
                    <a:pt x="10419" y="14776"/>
                    <a:pt x="10419" y="15026"/>
                  </a:cubicBezTo>
                  <a:cubicBezTo>
                    <a:pt x="10407" y="15217"/>
                    <a:pt x="10407" y="15431"/>
                    <a:pt x="10311" y="15610"/>
                  </a:cubicBezTo>
                  <a:cubicBezTo>
                    <a:pt x="10168" y="15907"/>
                    <a:pt x="9835" y="16086"/>
                    <a:pt x="9537" y="16217"/>
                  </a:cubicBezTo>
                  <a:cubicBezTo>
                    <a:pt x="9823" y="16443"/>
                    <a:pt x="10133" y="16669"/>
                    <a:pt x="10466" y="16800"/>
                  </a:cubicBezTo>
                  <a:cubicBezTo>
                    <a:pt x="10359" y="17104"/>
                    <a:pt x="10050" y="17294"/>
                    <a:pt x="9747" y="17294"/>
                  </a:cubicBezTo>
                  <a:cubicBezTo>
                    <a:pt x="9646" y="17294"/>
                    <a:pt x="9546" y="17273"/>
                    <a:pt x="9454" y="17229"/>
                  </a:cubicBezTo>
                  <a:lnTo>
                    <a:pt x="9454" y="17229"/>
                  </a:lnTo>
                  <a:cubicBezTo>
                    <a:pt x="9549" y="17681"/>
                    <a:pt x="9930" y="18098"/>
                    <a:pt x="10347" y="18253"/>
                  </a:cubicBezTo>
                  <a:cubicBezTo>
                    <a:pt x="9852" y="18938"/>
                    <a:pt x="8993" y="19408"/>
                    <a:pt x="8141" y="19408"/>
                  </a:cubicBezTo>
                  <a:cubicBezTo>
                    <a:pt x="8031" y="19408"/>
                    <a:pt x="7920" y="19400"/>
                    <a:pt x="7811" y="19384"/>
                  </a:cubicBezTo>
                  <a:lnTo>
                    <a:pt x="7811" y="19384"/>
                  </a:lnTo>
                  <a:cubicBezTo>
                    <a:pt x="8241" y="19726"/>
                    <a:pt x="8787" y="19907"/>
                    <a:pt x="9330" y="19907"/>
                  </a:cubicBezTo>
                  <a:cubicBezTo>
                    <a:pt x="9524" y="19907"/>
                    <a:pt x="9718" y="19884"/>
                    <a:pt x="9907" y="19837"/>
                  </a:cubicBezTo>
                  <a:lnTo>
                    <a:pt x="9907" y="19837"/>
                  </a:lnTo>
                  <a:cubicBezTo>
                    <a:pt x="9668" y="20432"/>
                    <a:pt x="9180" y="20908"/>
                    <a:pt x="8537" y="20979"/>
                  </a:cubicBezTo>
                  <a:cubicBezTo>
                    <a:pt x="8423" y="20996"/>
                    <a:pt x="8305" y="21000"/>
                    <a:pt x="8188" y="21000"/>
                  </a:cubicBezTo>
                  <a:cubicBezTo>
                    <a:pt x="8110" y="21000"/>
                    <a:pt x="8032" y="20998"/>
                    <a:pt x="7954" y="20998"/>
                  </a:cubicBezTo>
                  <a:cubicBezTo>
                    <a:pt x="7820" y="20998"/>
                    <a:pt x="7687" y="21003"/>
                    <a:pt x="7561" y="21027"/>
                  </a:cubicBezTo>
                  <a:cubicBezTo>
                    <a:pt x="6859" y="21158"/>
                    <a:pt x="6370" y="21765"/>
                    <a:pt x="6037" y="22396"/>
                  </a:cubicBezTo>
                  <a:cubicBezTo>
                    <a:pt x="6251" y="22111"/>
                    <a:pt x="6739" y="22087"/>
                    <a:pt x="7097" y="22063"/>
                  </a:cubicBezTo>
                  <a:cubicBezTo>
                    <a:pt x="7124" y="22062"/>
                    <a:pt x="7152" y="22062"/>
                    <a:pt x="7179" y="22062"/>
                  </a:cubicBezTo>
                  <a:cubicBezTo>
                    <a:pt x="7507" y="22062"/>
                    <a:pt x="7827" y="22122"/>
                    <a:pt x="8156" y="22122"/>
                  </a:cubicBezTo>
                  <a:cubicBezTo>
                    <a:pt x="8183" y="22123"/>
                    <a:pt x="8210" y="22124"/>
                    <a:pt x="8237" y="22124"/>
                  </a:cubicBezTo>
                  <a:cubicBezTo>
                    <a:pt x="9009" y="22124"/>
                    <a:pt x="9795" y="21793"/>
                    <a:pt x="10347" y="21230"/>
                  </a:cubicBezTo>
                  <a:lnTo>
                    <a:pt x="10347" y="21230"/>
                  </a:lnTo>
                  <a:cubicBezTo>
                    <a:pt x="10014" y="21706"/>
                    <a:pt x="9573" y="22099"/>
                    <a:pt x="9073" y="22444"/>
                  </a:cubicBezTo>
                  <a:cubicBezTo>
                    <a:pt x="8739" y="22681"/>
                    <a:pt x="8365" y="22928"/>
                    <a:pt x="7970" y="22928"/>
                  </a:cubicBezTo>
                  <a:cubicBezTo>
                    <a:pt x="7929" y="22928"/>
                    <a:pt x="7888" y="22926"/>
                    <a:pt x="7847" y="22920"/>
                  </a:cubicBezTo>
                  <a:lnTo>
                    <a:pt x="7847" y="22920"/>
                  </a:lnTo>
                  <a:cubicBezTo>
                    <a:pt x="8077" y="23017"/>
                    <a:pt x="8334" y="23065"/>
                    <a:pt x="8594" y="23065"/>
                  </a:cubicBezTo>
                  <a:cubicBezTo>
                    <a:pt x="8846" y="23065"/>
                    <a:pt x="9101" y="23020"/>
                    <a:pt x="9335" y="22932"/>
                  </a:cubicBezTo>
                  <a:cubicBezTo>
                    <a:pt x="9907" y="22706"/>
                    <a:pt x="10359" y="22218"/>
                    <a:pt x="10776" y="21741"/>
                  </a:cubicBezTo>
                  <a:cubicBezTo>
                    <a:pt x="10811" y="22170"/>
                    <a:pt x="10871" y="22587"/>
                    <a:pt x="10966" y="22992"/>
                  </a:cubicBezTo>
                  <a:cubicBezTo>
                    <a:pt x="11073" y="23408"/>
                    <a:pt x="11181" y="23813"/>
                    <a:pt x="11478" y="24111"/>
                  </a:cubicBezTo>
                  <a:cubicBezTo>
                    <a:pt x="11776" y="23813"/>
                    <a:pt x="11716" y="23408"/>
                    <a:pt x="11812" y="22992"/>
                  </a:cubicBezTo>
                  <a:cubicBezTo>
                    <a:pt x="11919" y="22575"/>
                    <a:pt x="11978" y="22158"/>
                    <a:pt x="12014" y="21741"/>
                  </a:cubicBezTo>
                  <a:cubicBezTo>
                    <a:pt x="12431" y="22218"/>
                    <a:pt x="12859" y="22706"/>
                    <a:pt x="13455" y="22932"/>
                  </a:cubicBezTo>
                  <a:cubicBezTo>
                    <a:pt x="13689" y="23020"/>
                    <a:pt x="13938" y="23065"/>
                    <a:pt x="14186" y="23065"/>
                  </a:cubicBezTo>
                  <a:cubicBezTo>
                    <a:pt x="14444" y="23065"/>
                    <a:pt x="14701" y="23017"/>
                    <a:pt x="14943" y="22920"/>
                  </a:cubicBezTo>
                  <a:lnTo>
                    <a:pt x="14943" y="22920"/>
                  </a:lnTo>
                  <a:cubicBezTo>
                    <a:pt x="14902" y="22926"/>
                    <a:pt x="14861" y="22928"/>
                    <a:pt x="14821" y="22928"/>
                  </a:cubicBezTo>
                  <a:cubicBezTo>
                    <a:pt x="14415" y="22928"/>
                    <a:pt x="14040" y="22671"/>
                    <a:pt x="13705" y="22444"/>
                  </a:cubicBezTo>
                  <a:cubicBezTo>
                    <a:pt x="13228" y="22099"/>
                    <a:pt x="12788" y="21706"/>
                    <a:pt x="12443" y="21230"/>
                  </a:cubicBezTo>
                  <a:lnTo>
                    <a:pt x="12443" y="21230"/>
                  </a:lnTo>
                  <a:cubicBezTo>
                    <a:pt x="12983" y="21793"/>
                    <a:pt x="13769" y="22124"/>
                    <a:pt x="14552" y="22124"/>
                  </a:cubicBezTo>
                  <a:cubicBezTo>
                    <a:pt x="14579" y="22124"/>
                    <a:pt x="14606" y="22123"/>
                    <a:pt x="14633" y="22122"/>
                  </a:cubicBezTo>
                  <a:cubicBezTo>
                    <a:pt x="14958" y="22112"/>
                    <a:pt x="15273" y="22061"/>
                    <a:pt x="15597" y="22061"/>
                  </a:cubicBezTo>
                  <a:cubicBezTo>
                    <a:pt x="15629" y="22061"/>
                    <a:pt x="15661" y="22062"/>
                    <a:pt x="15693" y="22063"/>
                  </a:cubicBezTo>
                  <a:cubicBezTo>
                    <a:pt x="16038" y="22087"/>
                    <a:pt x="16538" y="22111"/>
                    <a:pt x="16741" y="22396"/>
                  </a:cubicBezTo>
                  <a:cubicBezTo>
                    <a:pt x="16419" y="21765"/>
                    <a:pt x="15907" y="21146"/>
                    <a:pt x="15229" y="21027"/>
                  </a:cubicBezTo>
                  <a:cubicBezTo>
                    <a:pt x="15092" y="21003"/>
                    <a:pt x="14958" y="20998"/>
                    <a:pt x="14824" y="20998"/>
                  </a:cubicBezTo>
                  <a:cubicBezTo>
                    <a:pt x="14747" y="20998"/>
                    <a:pt x="14670" y="21000"/>
                    <a:pt x="14593" y="21000"/>
                  </a:cubicBezTo>
                  <a:cubicBezTo>
                    <a:pt x="14476" y="21000"/>
                    <a:pt x="14359" y="20996"/>
                    <a:pt x="14240" y="20979"/>
                  </a:cubicBezTo>
                  <a:cubicBezTo>
                    <a:pt x="13621" y="20908"/>
                    <a:pt x="13109" y="20432"/>
                    <a:pt x="12871" y="19837"/>
                  </a:cubicBezTo>
                  <a:lnTo>
                    <a:pt x="12871" y="19837"/>
                  </a:lnTo>
                  <a:cubicBezTo>
                    <a:pt x="13055" y="19883"/>
                    <a:pt x="13247" y="19905"/>
                    <a:pt x="13439" y="19905"/>
                  </a:cubicBezTo>
                  <a:cubicBezTo>
                    <a:pt x="13992" y="19905"/>
                    <a:pt x="14551" y="19720"/>
                    <a:pt x="14967" y="19384"/>
                  </a:cubicBezTo>
                  <a:lnTo>
                    <a:pt x="14967" y="19384"/>
                  </a:lnTo>
                  <a:cubicBezTo>
                    <a:pt x="14860" y="19400"/>
                    <a:pt x="14752" y="19408"/>
                    <a:pt x="14643" y="19408"/>
                  </a:cubicBezTo>
                  <a:cubicBezTo>
                    <a:pt x="13804" y="19408"/>
                    <a:pt x="12927" y="18938"/>
                    <a:pt x="12443" y="18253"/>
                  </a:cubicBezTo>
                  <a:cubicBezTo>
                    <a:pt x="12871" y="18098"/>
                    <a:pt x="13240" y="17681"/>
                    <a:pt x="13336" y="17229"/>
                  </a:cubicBezTo>
                  <a:lnTo>
                    <a:pt x="13336" y="17229"/>
                  </a:lnTo>
                  <a:cubicBezTo>
                    <a:pt x="13244" y="17273"/>
                    <a:pt x="13143" y="17294"/>
                    <a:pt x="13041" y="17294"/>
                  </a:cubicBezTo>
                  <a:cubicBezTo>
                    <a:pt x="12735" y="17294"/>
                    <a:pt x="12422" y="17104"/>
                    <a:pt x="12324" y="16800"/>
                  </a:cubicBezTo>
                  <a:cubicBezTo>
                    <a:pt x="12657" y="16669"/>
                    <a:pt x="12966" y="16443"/>
                    <a:pt x="13252" y="16217"/>
                  </a:cubicBezTo>
                  <a:cubicBezTo>
                    <a:pt x="12931" y="16074"/>
                    <a:pt x="12609" y="15907"/>
                    <a:pt x="12466" y="15610"/>
                  </a:cubicBezTo>
                  <a:cubicBezTo>
                    <a:pt x="12383" y="15431"/>
                    <a:pt x="12383" y="15241"/>
                    <a:pt x="12371" y="15026"/>
                  </a:cubicBezTo>
                  <a:cubicBezTo>
                    <a:pt x="12347" y="14776"/>
                    <a:pt x="12371" y="14491"/>
                    <a:pt x="12371" y="14241"/>
                  </a:cubicBezTo>
                  <a:cubicBezTo>
                    <a:pt x="12764" y="14824"/>
                    <a:pt x="13145" y="15395"/>
                    <a:pt x="13478" y="16027"/>
                  </a:cubicBezTo>
                  <a:cubicBezTo>
                    <a:pt x="13621" y="15848"/>
                    <a:pt x="13705" y="15657"/>
                    <a:pt x="13800" y="15443"/>
                  </a:cubicBezTo>
                  <a:cubicBezTo>
                    <a:pt x="14502" y="15931"/>
                    <a:pt x="15074" y="16681"/>
                    <a:pt x="15479" y="17443"/>
                  </a:cubicBezTo>
                  <a:cubicBezTo>
                    <a:pt x="15062" y="17503"/>
                    <a:pt x="14633" y="17586"/>
                    <a:pt x="14217" y="17693"/>
                  </a:cubicBezTo>
                  <a:cubicBezTo>
                    <a:pt x="14098" y="17717"/>
                    <a:pt x="13978" y="17765"/>
                    <a:pt x="13895" y="17860"/>
                  </a:cubicBezTo>
                  <a:cubicBezTo>
                    <a:pt x="13740" y="18051"/>
                    <a:pt x="13824" y="18396"/>
                    <a:pt x="13693" y="18586"/>
                  </a:cubicBezTo>
                  <a:cubicBezTo>
                    <a:pt x="13797" y="18510"/>
                    <a:pt x="13929" y="18466"/>
                    <a:pt x="14061" y="18466"/>
                  </a:cubicBezTo>
                  <a:cubicBezTo>
                    <a:pt x="14156" y="18466"/>
                    <a:pt x="14251" y="18489"/>
                    <a:pt x="14336" y="18539"/>
                  </a:cubicBezTo>
                  <a:cubicBezTo>
                    <a:pt x="14467" y="18610"/>
                    <a:pt x="14574" y="18765"/>
                    <a:pt x="14717" y="18813"/>
                  </a:cubicBezTo>
                  <a:cubicBezTo>
                    <a:pt x="14757" y="18825"/>
                    <a:pt x="14798" y="18831"/>
                    <a:pt x="14840" y="18831"/>
                  </a:cubicBezTo>
                  <a:cubicBezTo>
                    <a:pt x="14996" y="18831"/>
                    <a:pt x="15157" y="18752"/>
                    <a:pt x="15288" y="18658"/>
                  </a:cubicBezTo>
                  <a:cubicBezTo>
                    <a:pt x="15443" y="18539"/>
                    <a:pt x="15610" y="18408"/>
                    <a:pt x="15800" y="18360"/>
                  </a:cubicBezTo>
                  <a:cubicBezTo>
                    <a:pt x="15812" y="18359"/>
                    <a:pt x="15825" y="18358"/>
                    <a:pt x="15837" y="18358"/>
                  </a:cubicBezTo>
                  <a:cubicBezTo>
                    <a:pt x="16026" y="18358"/>
                    <a:pt x="16208" y="18526"/>
                    <a:pt x="16253" y="18705"/>
                  </a:cubicBezTo>
                  <a:cubicBezTo>
                    <a:pt x="16324" y="19051"/>
                    <a:pt x="16157" y="19408"/>
                    <a:pt x="16157" y="19741"/>
                  </a:cubicBezTo>
                  <a:cubicBezTo>
                    <a:pt x="16157" y="20218"/>
                    <a:pt x="16443" y="20634"/>
                    <a:pt x="16729" y="21039"/>
                  </a:cubicBezTo>
                  <a:cubicBezTo>
                    <a:pt x="16872" y="20956"/>
                    <a:pt x="16931" y="20777"/>
                    <a:pt x="16967" y="20610"/>
                  </a:cubicBezTo>
                  <a:cubicBezTo>
                    <a:pt x="17074" y="20087"/>
                    <a:pt x="17134" y="19551"/>
                    <a:pt x="17110" y="19015"/>
                  </a:cubicBezTo>
                  <a:lnTo>
                    <a:pt x="17110" y="19015"/>
                  </a:lnTo>
                  <a:cubicBezTo>
                    <a:pt x="17443" y="19086"/>
                    <a:pt x="17610" y="19444"/>
                    <a:pt x="17824" y="19706"/>
                  </a:cubicBezTo>
                  <a:cubicBezTo>
                    <a:pt x="17979" y="19860"/>
                    <a:pt x="18158" y="20003"/>
                    <a:pt x="18360" y="20075"/>
                  </a:cubicBezTo>
                  <a:cubicBezTo>
                    <a:pt x="18455" y="20098"/>
                    <a:pt x="18539" y="20134"/>
                    <a:pt x="18622" y="20206"/>
                  </a:cubicBezTo>
                  <a:cubicBezTo>
                    <a:pt x="18705" y="20301"/>
                    <a:pt x="18717" y="20432"/>
                    <a:pt x="18741" y="20551"/>
                  </a:cubicBezTo>
                  <a:cubicBezTo>
                    <a:pt x="18765" y="20789"/>
                    <a:pt x="18801" y="21039"/>
                    <a:pt x="18824" y="21289"/>
                  </a:cubicBezTo>
                  <a:cubicBezTo>
                    <a:pt x="19098" y="20837"/>
                    <a:pt x="19289" y="20325"/>
                    <a:pt x="19277" y="19801"/>
                  </a:cubicBezTo>
                  <a:cubicBezTo>
                    <a:pt x="19253" y="19289"/>
                    <a:pt x="18931" y="18872"/>
                    <a:pt x="18455" y="18646"/>
                  </a:cubicBezTo>
                  <a:cubicBezTo>
                    <a:pt x="18693" y="18396"/>
                    <a:pt x="19003" y="18182"/>
                    <a:pt x="19348" y="18158"/>
                  </a:cubicBezTo>
                  <a:cubicBezTo>
                    <a:pt x="19367" y="18156"/>
                    <a:pt x="19385" y="18156"/>
                    <a:pt x="19404" y="18156"/>
                  </a:cubicBezTo>
                  <a:cubicBezTo>
                    <a:pt x="19737" y="18156"/>
                    <a:pt x="20115" y="18353"/>
                    <a:pt x="20194" y="18658"/>
                  </a:cubicBezTo>
                  <a:cubicBezTo>
                    <a:pt x="20063" y="17801"/>
                    <a:pt x="19312" y="17086"/>
                    <a:pt x="18455" y="16979"/>
                  </a:cubicBezTo>
                  <a:cubicBezTo>
                    <a:pt x="18418" y="16975"/>
                    <a:pt x="18381" y="16973"/>
                    <a:pt x="18342" y="16973"/>
                  </a:cubicBezTo>
                  <a:cubicBezTo>
                    <a:pt x="18256" y="16973"/>
                    <a:pt x="18168" y="16985"/>
                    <a:pt x="18086" y="17027"/>
                  </a:cubicBezTo>
                  <a:cubicBezTo>
                    <a:pt x="17979" y="17062"/>
                    <a:pt x="17908" y="17170"/>
                    <a:pt x="17824" y="17265"/>
                  </a:cubicBezTo>
                  <a:cubicBezTo>
                    <a:pt x="17681" y="17455"/>
                    <a:pt x="17455" y="17634"/>
                    <a:pt x="17312" y="17824"/>
                  </a:cubicBezTo>
                  <a:cubicBezTo>
                    <a:pt x="16324" y="16943"/>
                    <a:pt x="15502" y="15800"/>
                    <a:pt x="14895" y="14622"/>
                  </a:cubicBezTo>
                  <a:cubicBezTo>
                    <a:pt x="15109" y="14547"/>
                    <a:pt x="15352" y="14501"/>
                    <a:pt x="15580" y="14501"/>
                  </a:cubicBezTo>
                  <a:cubicBezTo>
                    <a:pt x="15606" y="14501"/>
                    <a:pt x="15632" y="14501"/>
                    <a:pt x="15657" y="14503"/>
                  </a:cubicBezTo>
                  <a:cubicBezTo>
                    <a:pt x="15467" y="13991"/>
                    <a:pt x="15026" y="13586"/>
                    <a:pt x="14550" y="13276"/>
                  </a:cubicBezTo>
                  <a:cubicBezTo>
                    <a:pt x="14098" y="12955"/>
                    <a:pt x="13574" y="12717"/>
                    <a:pt x="13109" y="12407"/>
                  </a:cubicBezTo>
                  <a:cubicBezTo>
                    <a:pt x="12847" y="12228"/>
                    <a:pt x="12585" y="12026"/>
                    <a:pt x="12443" y="11740"/>
                  </a:cubicBezTo>
                  <a:cubicBezTo>
                    <a:pt x="12276" y="11407"/>
                    <a:pt x="12288" y="11026"/>
                    <a:pt x="12312" y="10657"/>
                  </a:cubicBezTo>
                  <a:cubicBezTo>
                    <a:pt x="12324" y="10145"/>
                    <a:pt x="12407" y="9597"/>
                    <a:pt x="12431" y="9085"/>
                  </a:cubicBezTo>
                  <a:cubicBezTo>
                    <a:pt x="12764" y="9847"/>
                    <a:pt x="13121" y="10621"/>
                    <a:pt x="13597" y="11312"/>
                  </a:cubicBezTo>
                  <a:cubicBezTo>
                    <a:pt x="14074" y="11990"/>
                    <a:pt x="14633" y="12526"/>
                    <a:pt x="15372" y="12883"/>
                  </a:cubicBezTo>
                  <a:cubicBezTo>
                    <a:pt x="15169" y="12288"/>
                    <a:pt x="14991" y="11693"/>
                    <a:pt x="14836" y="11085"/>
                  </a:cubicBezTo>
                  <a:cubicBezTo>
                    <a:pt x="14669" y="10359"/>
                    <a:pt x="14657" y="9597"/>
                    <a:pt x="14729" y="8847"/>
                  </a:cubicBezTo>
                  <a:lnTo>
                    <a:pt x="14729" y="8847"/>
                  </a:lnTo>
                  <a:cubicBezTo>
                    <a:pt x="15383" y="10359"/>
                    <a:pt x="15848" y="11943"/>
                    <a:pt x="16729" y="13336"/>
                  </a:cubicBezTo>
                  <a:cubicBezTo>
                    <a:pt x="17597" y="14696"/>
                    <a:pt x="19054" y="15861"/>
                    <a:pt x="20646" y="15861"/>
                  </a:cubicBezTo>
                  <a:cubicBezTo>
                    <a:pt x="20670" y="15861"/>
                    <a:pt x="20693" y="15860"/>
                    <a:pt x="20717" y="15860"/>
                  </a:cubicBezTo>
                  <a:cubicBezTo>
                    <a:pt x="19551" y="15145"/>
                    <a:pt x="18741" y="13955"/>
                    <a:pt x="18289" y="12657"/>
                  </a:cubicBezTo>
                  <a:cubicBezTo>
                    <a:pt x="17848" y="11371"/>
                    <a:pt x="17788" y="10002"/>
                    <a:pt x="17824" y="8633"/>
                  </a:cubicBezTo>
                  <a:lnTo>
                    <a:pt x="17824" y="8633"/>
                  </a:lnTo>
                  <a:cubicBezTo>
                    <a:pt x="18348" y="9764"/>
                    <a:pt x="18872" y="10919"/>
                    <a:pt x="19741" y="11836"/>
                  </a:cubicBezTo>
                  <a:cubicBezTo>
                    <a:pt x="20530" y="12680"/>
                    <a:pt x="21484" y="13213"/>
                    <a:pt x="22624" y="13213"/>
                  </a:cubicBezTo>
                  <a:cubicBezTo>
                    <a:pt x="22706" y="13213"/>
                    <a:pt x="22789" y="13210"/>
                    <a:pt x="22872" y="13205"/>
                  </a:cubicBezTo>
                  <a:cubicBezTo>
                    <a:pt x="21837" y="12621"/>
                    <a:pt x="21075" y="11621"/>
                    <a:pt x="20610" y="10538"/>
                  </a:cubicBezTo>
                  <a:cubicBezTo>
                    <a:pt x="20158" y="9454"/>
                    <a:pt x="19991" y="8216"/>
                    <a:pt x="19860" y="7025"/>
                  </a:cubicBezTo>
                  <a:lnTo>
                    <a:pt x="19860" y="7025"/>
                  </a:lnTo>
                  <a:cubicBezTo>
                    <a:pt x="20403" y="7527"/>
                    <a:pt x="21105" y="7788"/>
                    <a:pt x="21824" y="7788"/>
                  </a:cubicBezTo>
                  <a:cubicBezTo>
                    <a:pt x="22130" y="7788"/>
                    <a:pt x="22440" y="7740"/>
                    <a:pt x="22741" y="7645"/>
                  </a:cubicBezTo>
                  <a:cubicBezTo>
                    <a:pt x="22015" y="7490"/>
                    <a:pt x="21491" y="6859"/>
                    <a:pt x="21134" y="6216"/>
                  </a:cubicBezTo>
                  <a:cubicBezTo>
                    <a:pt x="20777" y="5561"/>
                    <a:pt x="20598" y="4716"/>
                    <a:pt x="20134" y="4132"/>
                  </a:cubicBezTo>
                  <a:lnTo>
                    <a:pt x="20134" y="4132"/>
                  </a:lnTo>
                  <a:cubicBezTo>
                    <a:pt x="20202" y="4175"/>
                    <a:pt x="20270" y="4181"/>
                    <a:pt x="20342" y="4181"/>
                  </a:cubicBezTo>
                  <a:cubicBezTo>
                    <a:pt x="20371" y="4181"/>
                    <a:pt x="20401" y="4180"/>
                    <a:pt x="20432" y="4180"/>
                  </a:cubicBezTo>
                  <a:cubicBezTo>
                    <a:pt x="21063" y="4156"/>
                    <a:pt x="21694" y="4096"/>
                    <a:pt x="22289" y="3918"/>
                  </a:cubicBezTo>
                  <a:cubicBezTo>
                    <a:pt x="21503" y="3620"/>
                    <a:pt x="20777" y="2942"/>
                    <a:pt x="20467" y="2156"/>
                  </a:cubicBezTo>
                  <a:cubicBezTo>
                    <a:pt x="21170" y="2037"/>
                    <a:pt x="21670" y="1429"/>
                    <a:pt x="21968" y="775"/>
                  </a:cubicBezTo>
                  <a:lnTo>
                    <a:pt x="21968" y="775"/>
                  </a:lnTo>
                  <a:cubicBezTo>
                    <a:pt x="21733" y="961"/>
                    <a:pt x="21444" y="1035"/>
                    <a:pt x="21144" y="1035"/>
                  </a:cubicBezTo>
                  <a:cubicBezTo>
                    <a:pt x="20851" y="1035"/>
                    <a:pt x="20548" y="964"/>
                    <a:pt x="20277" y="858"/>
                  </a:cubicBezTo>
                  <a:cubicBezTo>
                    <a:pt x="19717" y="644"/>
                    <a:pt x="19229" y="298"/>
                    <a:pt x="18670" y="108"/>
                  </a:cubicBezTo>
                  <a:cubicBezTo>
                    <a:pt x="18460" y="42"/>
                    <a:pt x="18233" y="4"/>
                    <a:pt x="18011" y="4"/>
                  </a:cubicBezTo>
                  <a:cubicBezTo>
                    <a:pt x="17627" y="4"/>
                    <a:pt x="17256" y="119"/>
                    <a:pt x="17015" y="406"/>
                  </a:cubicBezTo>
                  <a:cubicBezTo>
                    <a:pt x="16884" y="548"/>
                    <a:pt x="16788" y="739"/>
                    <a:pt x="16717" y="918"/>
                  </a:cubicBezTo>
                  <a:cubicBezTo>
                    <a:pt x="16419" y="1656"/>
                    <a:pt x="16288" y="2346"/>
                    <a:pt x="16372" y="3120"/>
                  </a:cubicBezTo>
                  <a:cubicBezTo>
                    <a:pt x="16407" y="2942"/>
                    <a:pt x="16443" y="2787"/>
                    <a:pt x="16479" y="2608"/>
                  </a:cubicBezTo>
                  <a:cubicBezTo>
                    <a:pt x="16526" y="2394"/>
                    <a:pt x="16562" y="2191"/>
                    <a:pt x="16741" y="2072"/>
                  </a:cubicBezTo>
                  <a:cubicBezTo>
                    <a:pt x="16828" y="2009"/>
                    <a:pt x="16927" y="1984"/>
                    <a:pt x="17029" y="1984"/>
                  </a:cubicBezTo>
                  <a:cubicBezTo>
                    <a:pt x="17176" y="1984"/>
                    <a:pt x="17328" y="2038"/>
                    <a:pt x="17455" y="2108"/>
                  </a:cubicBezTo>
                  <a:cubicBezTo>
                    <a:pt x="17729" y="2251"/>
                    <a:pt x="17979" y="2501"/>
                    <a:pt x="17931" y="2799"/>
                  </a:cubicBezTo>
                  <a:cubicBezTo>
                    <a:pt x="17908" y="2965"/>
                    <a:pt x="17812" y="3084"/>
                    <a:pt x="17693" y="3204"/>
                  </a:cubicBezTo>
                  <a:cubicBezTo>
                    <a:pt x="17550" y="3358"/>
                    <a:pt x="17431" y="3513"/>
                    <a:pt x="17265" y="3656"/>
                  </a:cubicBezTo>
                  <a:cubicBezTo>
                    <a:pt x="17313" y="3653"/>
                    <a:pt x="17364" y="3652"/>
                    <a:pt x="17414" y="3652"/>
                  </a:cubicBezTo>
                  <a:cubicBezTo>
                    <a:pt x="17610" y="3652"/>
                    <a:pt x="17808" y="3681"/>
                    <a:pt x="17931" y="3823"/>
                  </a:cubicBezTo>
                  <a:cubicBezTo>
                    <a:pt x="18098" y="4001"/>
                    <a:pt x="18074" y="4287"/>
                    <a:pt x="17955" y="4477"/>
                  </a:cubicBezTo>
                  <a:cubicBezTo>
                    <a:pt x="17836" y="4692"/>
                    <a:pt x="17622" y="4823"/>
                    <a:pt x="17431" y="4954"/>
                  </a:cubicBezTo>
                  <a:cubicBezTo>
                    <a:pt x="17003" y="5251"/>
                    <a:pt x="16562" y="5537"/>
                    <a:pt x="16074" y="5716"/>
                  </a:cubicBezTo>
                  <a:cubicBezTo>
                    <a:pt x="15793" y="5819"/>
                    <a:pt x="15464" y="5878"/>
                    <a:pt x="15143" y="5878"/>
                  </a:cubicBezTo>
                  <a:cubicBezTo>
                    <a:pt x="14906" y="5878"/>
                    <a:pt x="14674" y="5846"/>
                    <a:pt x="14467" y="5775"/>
                  </a:cubicBezTo>
                  <a:cubicBezTo>
                    <a:pt x="14336" y="6144"/>
                    <a:pt x="14002" y="6430"/>
                    <a:pt x="13633" y="6597"/>
                  </a:cubicBezTo>
                  <a:cubicBezTo>
                    <a:pt x="13443" y="6668"/>
                    <a:pt x="13252" y="6728"/>
                    <a:pt x="13038" y="6752"/>
                  </a:cubicBezTo>
                  <a:lnTo>
                    <a:pt x="13145" y="5620"/>
                  </a:lnTo>
                  <a:cubicBezTo>
                    <a:pt x="12978" y="5466"/>
                    <a:pt x="12966" y="5061"/>
                    <a:pt x="13133" y="4882"/>
                  </a:cubicBezTo>
                  <a:cubicBezTo>
                    <a:pt x="13193" y="4823"/>
                    <a:pt x="13276" y="4763"/>
                    <a:pt x="13288" y="4668"/>
                  </a:cubicBezTo>
                  <a:cubicBezTo>
                    <a:pt x="13312" y="4549"/>
                    <a:pt x="13193" y="4477"/>
                    <a:pt x="13074" y="4430"/>
                  </a:cubicBezTo>
                  <a:cubicBezTo>
                    <a:pt x="12847" y="4370"/>
                    <a:pt x="12609" y="4394"/>
                    <a:pt x="12383" y="4370"/>
                  </a:cubicBezTo>
                  <a:cubicBezTo>
                    <a:pt x="12216" y="4358"/>
                    <a:pt x="12062" y="4335"/>
                    <a:pt x="11919" y="4239"/>
                  </a:cubicBezTo>
                  <a:lnTo>
                    <a:pt x="12038" y="4239"/>
                  </a:lnTo>
                  <a:cubicBezTo>
                    <a:pt x="12990" y="4216"/>
                    <a:pt x="13943" y="4180"/>
                    <a:pt x="14883" y="4156"/>
                  </a:cubicBezTo>
                  <a:cubicBezTo>
                    <a:pt x="15050" y="4156"/>
                    <a:pt x="15229" y="4132"/>
                    <a:pt x="15360" y="4037"/>
                  </a:cubicBezTo>
                  <a:cubicBezTo>
                    <a:pt x="15455" y="3954"/>
                    <a:pt x="15491" y="3870"/>
                    <a:pt x="15538" y="3763"/>
                  </a:cubicBezTo>
                  <a:cubicBezTo>
                    <a:pt x="15669" y="3406"/>
                    <a:pt x="15705" y="3001"/>
                    <a:pt x="15598" y="2632"/>
                  </a:cubicBezTo>
                  <a:cubicBezTo>
                    <a:pt x="15586" y="2608"/>
                    <a:pt x="15586" y="2561"/>
                    <a:pt x="15550" y="2549"/>
                  </a:cubicBezTo>
                  <a:cubicBezTo>
                    <a:pt x="15531" y="2526"/>
                    <a:pt x="15508" y="2516"/>
                    <a:pt x="15483" y="2516"/>
                  </a:cubicBezTo>
                  <a:cubicBezTo>
                    <a:pt x="15419" y="2516"/>
                    <a:pt x="15347" y="2583"/>
                    <a:pt x="15312" y="2644"/>
                  </a:cubicBezTo>
                  <a:cubicBezTo>
                    <a:pt x="15241" y="2823"/>
                    <a:pt x="15276" y="3037"/>
                    <a:pt x="15217" y="3215"/>
                  </a:cubicBezTo>
                  <a:cubicBezTo>
                    <a:pt x="15098" y="3537"/>
                    <a:pt x="14681" y="3656"/>
                    <a:pt x="14336" y="3704"/>
                  </a:cubicBezTo>
                  <a:cubicBezTo>
                    <a:pt x="14010" y="3744"/>
                    <a:pt x="13680" y="3764"/>
                    <a:pt x="13352" y="3764"/>
                  </a:cubicBezTo>
                  <a:cubicBezTo>
                    <a:pt x="12803" y="3764"/>
                    <a:pt x="12257" y="3708"/>
                    <a:pt x="11728" y="3596"/>
                  </a:cubicBezTo>
                  <a:cubicBezTo>
                    <a:pt x="11776" y="3477"/>
                    <a:pt x="11835" y="3382"/>
                    <a:pt x="11943" y="3299"/>
                  </a:cubicBezTo>
                  <a:cubicBezTo>
                    <a:pt x="12124" y="3153"/>
                    <a:pt x="12355" y="3091"/>
                    <a:pt x="12586" y="3091"/>
                  </a:cubicBezTo>
                  <a:cubicBezTo>
                    <a:pt x="12658" y="3091"/>
                    <a:pt x="12729" y="3097"/>
                    <a:pt x="12800" y="3108"/>
                  </a:cubicBezTo>
                  <a:cubicBezTo>
                    <a:pt x="12978" y="3120"/>
                    <a:pt x="13145" y="3168"/>
                    <a:pt x="13324" y="3168"/>
                  </a:cubicBezTo>
                  <a:cubicBezTo>
                    <a:pt x="13824" y="3168"/>
                    <a:pt x="14717" y="2489"/>
                    <a:pt x="14324" y="1918"/>
                  </a:cubicBezTo>
                  <a:lnTo>
                    <a:pt x="14324" y="1918"/>
                  </a:lnTo>
                  <a:cubicBezTo>
                    <a:pt x="14216" y="2008"/>
                    <a:pt x="14081" y="2050"/>
                    <a:pt x="13949" y="2050"/>
                  </a:cubicBezTo>
                  <a:cubicBezTo>
                    <a:pt x="13907" y="2050"/>
                    <a:pt x="13865" y="2045"/>
                    <a:pt x="13824" y="2037"/>
                  </a:cubicBezTo>
                  <a:cubicBezTo>
                    <a:pt x="13347" y="1953"/>
                    <a:pt x="13086" y="1513"/>
                    <a:pt x="12859" y="1132"/>
                  </a:cubicBezTo>
                  <a:cubicBezTo>
                    <a:pt x="12716" y="882"/>
                    <a:pt x="12562" y="620"/>
                    <a:pt x="12335" y="429"/>
                  </a:cubicBezTo>
                  <a:cubicBezTo>
                    <a:pt x="12038" y="179"/>
                    <a:pt x="11645" y="84"/>
                    <a:pt x="1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1224;p47"/>
            <p:cNvSpPr/>
            <p:nvPr/>
          </p:nvSpPr>
          <p:spPr>
            <a:xfrm>
              <a:off x="988832" y="5572524"/>
              <a:ext cx="429642" cy="428353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1225;p47"/>
            <p:cNvSpPr/>
            <p:nvPr/>
          </p:nvSpPr>
          <p:spPr>
            <a:xfrm>
              <a:off x="916357" y="5572924"/>
              <a:ext cx="243904" cy="240127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1226;p47"/>
            <p:cNvSpPr/>
            <p:nvPr/>
          </p:nvSpPr>
          <p:spPr>
            <a:xfrm>
              <a:off x="1175062" y="5827806"/>
              <a:ext cx="170408" cy="173074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0" name="Google Shape;1227;p47"/>
          <p:cNvGrpSpPr/>
          <p:nvPr/>
        </p:nvGrpSpPr>
        <p:grpSpPr>
          <a:xfrm rot="573658">
            <a:off x="-6007827" y="8660936"/>
            <a:ext cx="1839863" cy="1663205"/>
            <a:chOff x="7459873" y="-578014"/>
            <a:chExt cx="2675968" cy="2419030"/>
          </a:xfrm>
        </p:grpSpPr>
        <p:sp>
          <p:nvSpPr>
            <p:cNvPr id="401" name="Google Shape;1228;p47"/>
            <p:cNvSpPr/>
            <p:nvPr/>
          </p:nvSpPr>
          <p:spPr>
            <a:xfrm rot="-509776">
              <a:off x="7601005" y="-412644"/>
              <a:ext cx="2393704" cy="2088291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1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1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30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30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1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1" y="44244"/>
                    <a:pt x="40720" y="42374"/>
                    <a:pt x="42910" y="40588"/>
                  </a:cubicBezTo>
                  <a:cubicBezTo>
                    <a:pt x="44101" y="41088"/>
                    <a:pt x="45149" y="41672"/>
                    <a:pt x="46054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9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079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76200" dir="282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1229;p47"/>
            <p:cNvSpPr/>
            <p:nvPr/>
          </p:nvSpPr>
          <p:spPr>
            <a:xfrm rot="-509776">
              <a:off x="7804982" y="-332177"/>
              <a:ext cx="1971132" cy="1819474"/>
            </a:xfrm>
            <a:custGeom>
              <a:avLst/>
              <a:gdLst/>
              <a:ahLst/>
              <a:cxnLst/>
              <a:rect l="l" t="t" r="r" b="b"/>
              <a:pathLst>
                <a:path w="54562" h="50364" extrusionOk="0">
                  <a:moveTo>
                    <a:pt x="14678" y="8094"/>
                  </a:moveTo>
                  <a:cubicBezTo>
                    <a:pt x="14830" y="8094"/>
                    <a:pt x="14979" y="8150"/>
                    <a:pt x="15086" y="8264"/>
                  </a:cubicBezTo>
                  <a:cubicBezTo>
                    <a:pt x="15324" y="8502"/>
                    <a:pt x="15324" y="8859"/>
                    <a:pt x="15074" y="9097"/>
                  </a:cubicBezTo>
                  <a:cubicBezTo>
                    <a:pt x="15062" y="9097"/>
                    <a:pt x="15062" y="9109"/>
                    <a:pt x="15039" y="9109"/>
                  </a:cubicBezTo>
                  <a:cubicBezTo>
                    <a:pt x="15229" y="8906"/>
                    <a:pt x="15229" y="8597"/>
                    <a:pt x="15027" y="8395"/>
                  </a:cubicBezTo>
                  <a:cubicBezTo>
                    <a:pt x="14931" y="8293"/>
                    <a:pt x="14803" y="8243"/>
                    <a:pt x="14672" y="8243"/>
                  </a:cubicBezTo>
                  <a:cubicBezTo>
                    <a:pt x="14541" y="8243"/>
                    <a:pt x="14407" y="8293"/>
                    <a:pt x="14300" y="8395"/>
                  </a:cubicBezTo>
                  <a:cubicBezTo>
                    <a:pt x="14110" y="8597"/>
                    <a:pt x="14110" y="8906"/>
                    <a:pt x="14288" y="9109"/>
                  </a:cubicBezTo>
                  <a:cubicBezTo>
                    <a:pt x="14277" y="9109"/>
                    <a:pt x="14277" y="9109"/>
                    <a:pt x="14253" y="9097"/>
                  </a:cubicBezTo>
                  <a:cubicBezTo>
                    <a:pt x="14038" y="8859"/>
                    <a:pt x="14038" y="8490"/>
                    <a:pt x="14253" y="8264"/>
                  </a:cubicBezTo>
                  <a:cubicBezTo>
                    <a:pt x="14372" y="8150"/>
                    <a:pt x="14527" y="8094"/>
                    <a:pt x="14678" y="8094"/>
                  </a:cubicBezTo>
                  <a:close/>
                  <a:moveTo>
                    <a:pt x="39415" y="8094"/>
                  </a:moveTo>
                  <a:cubicBezTo>
                    <a:pt x="39565" y="8094"/>
                    <a:pt x="39714" y="8150"/>
                    <a:pt x="39827" y="8264"/>
                  </a:cubicBezTo>
                  <a:cubicBezTo>
                    <a:pt x="40042" y="8502"/>
                    <a:pt x="40042" y="8871"/>
                    <a:pt x="39827" y="9097"/>
                  </a:cubicBezTo>
                  <a:cubicBezTo>
                    <a:pt x="39804" y="9097"/>
                    <a:pt x="39804" y="9109"/>
                    <a:pt x="39792" y="9109"/>
                  </a:cubicBezTo>
                  <a:cubicBezTo>
                    <a:pt x="39970" y="8906"/>
                    <a:pt x="39970" y="8597"/>
                    <a:pt x="39780" y="8395"/>
                  </a:cubicBezTo>
                  <a:cubicBezTo>
                    <a:pt x="39684" y="8293"/>
                    <a:pt x="39553" y="8243"/>
                    <a:pt x="39421" y="8243"/>
                  </a:cubicBezTo>
                  <a:cubicBezTo>
                    <a:pt x="39289" y="8243"/>
                    <a:pt x="39155" y="8293"/>
                    <a:pt x="39053" y="8395"/>
                  </a:cubicBezTo>
                  <a:cubicBezTo>
                    <a:pt x="38863" y="8597"/>
                    <a:pt x="38863" y="8906"/>
                    <a:pt x="39030" y="9109"/>
                  </a:cubicBezTo>
                  <a:cubicBezTo>
                    <a:pt x="39018" y="9109"/>
                    <a:pt x="39018" y="9109"/>
                    <a:pt x="39006" y="9097"/>
                  </a:cubicBezTo>
                  <a:cubicBezTo>
                    <a:pt x="38780" y="8859"/>
                    <a:pt x="38780" y="8502"/>
                    <a:pt x="38994" y="8264"/>
                  </a:cubicBezTo>
                  <a:cubicBezTo>
                    <a:pt x="39113" y="8150"/>
                    <a:pt x="39265" y="8094"/>
                    <a:pt x="39415" y="8094"/>
                  </a:cubicBezTo>
                  <a:close/>
                  <a:moveTo>
                    <a:pt x="34958" y="12907"/>
                  </a:moveTo>
                  <a:lnTo>
                    <a:pt x="35267" y="13217"/>
                  </a:lnTo>
                  <a:lnTo>
                    <a:pt x="28004" y="20479"/>
                  </a:lnTo>
                  <a:lnTo>
                    <a:pt x="27695" y="20170"/>
                  </a:lnTo>
                  <a:lnTo>
                    <a:pt x="34958" y="12907"/>
                  </a:lnTo>
                  <a:close/>
                  <a:moveTo>
                    <a:pt x="27052" y="23242"/>
                  </a:moveTo>
                  <a:lnTo>
                    <a:pt x="24111" y="26171"/>
                  </a:lnTo>
                  <a:cubicBezTo>
                    <a:pt x="25147" y="26075"/>
                    <a:pt x="26218" y="26016"/>
                    <a:pt x="27290" y="26016"/>
                  </a:cubicBezTo>
                  <a:cubicBezTo>
                    <a:pt x="28207" y="26016"/>
                    <a:pt x="29076" y="26063"/>
                    <a:pt x="29957" y="26135"/>
                  </a:cubicBezTo>
                  <a:lnTo>
                    <a:pt x="27052" y="23242"/>
                  </a:lnTo>
                  <a:close/>
                  <a:moveTo>
                    <a:pt x="14629" y="7644"/>
                  </a:moveTo>
                  <a:cubicBezTo>
                    <a:pt x="14351" y="7644"/>
                    <a:pt x="14074" y="7752"/>
                    <a:pt x="13860" y="7966"/>
                  </a:cubicBezTo>
                  <a:cubicBezTo>
                    <a:pt x="13419" y="8395"/>
                    <a:pt x="13419" y="9085"/>
                    <a:pt x="13860" y="9514"/>
                  </a:cubicBezTo>
                  <a:cubicBezTo>
                    <a:pt x="14044" y="9719"/>
                    <a:pt x="14306" y="9827"/>
                    <a:pt x="14576" y="9827"/>
                  </a:cubicBezTo>
                  <a:cubicBezTo>
                    <a:pt x="14603" y="9827"/>
                    <a:pt x="14630" y="9825"/>
                    <a:pt x="14658" y="9823"/>
                  </a:cubicBezTo>
                  <a:lnTo>
                    <a:pt x="14908" y="10085"/>
                  </a:lnTo>
                  <a:lnTo>
                    <a:pt x="15050" y="9942"/>
                  </a:lnTo>
                  <a:lnTo>
                    <a:pt x="17729" y="12978"/>
                  </a:lnTo>
                  <a:lnTo>
                    <a:pt x="17515" y="13193"/>
                  </a:lnTo>
                  <a:lnTo>
                    <a:pt x="17765" y="13443"/>
                  </a:lnTo>
                  <a:lnTo>
                    <a:pt x="17634" y="13574"/>
                  </a:lnTo>
                  <a:cubicBezTo>
                    <a:pt x="17170" y="14038"/>
                    <a:pt x="16253" y="16276"/>
                    <a:pt x="16253" y="16276"/>
                  </a:cubicBezTo>
                  <a:lnTo>
                    <a:pt x="17277" y="16550"/>
                  </a:lnTo>
                  <a:cubicBezTo>
                    <a:pt x="17278" y="16553"/>
                    <a:pt x="17280" y="16555"/>
                    <a:pt x="17282" y="16555"/>
                  </a:cubicBezTo>
                  <a:cubicBezTo>
                    <a:pt x="17338" y="16555"/>
                    <a:pt x="17532" y="15251"/>
                    <a:pt x="18027" y="14514"/>
                  </a:cubicBezTo>
                  <a:cubicBezTo>
                    <a:pt x="18122" y="14348"/>
                    <a:pt x="18265" y="14193"/>
                    <a:pt x="18384" y="14038"/>
                  </a:cubicBezTo>
                  <a:lnTo>
                    <a:pt x="25445" y="21110"/>
                  </a:lnTo>
                  <a:lnTo>
                    <a:pt x="19670" y="26885"/>
                  </a:lnTo>
                  <a:cubicBezTo>
                    <a:pt x="20134" y="26790"/>
                    <a:pt x="20682" y="26706"/>
                    <a:pt x="21242" y="26611"/>
                  </a:cubicBezTo>
                  <a:lnTo>
                    <a:pt x="26099" y="21753"/>
                  </a:lnTo>
                  <a:lnTo>
                    <a:pt x="26421" y="22063"/>
                  </a:lnTo>
                  <a:lnTo>
                    <a:pt x="21980" y="26492"/>
                  </a:lnTo>
                  <a:cubicBezTo>
                    <a:pt x="22551" y="26385"/>
                    <a:pt x="23063" y="26313"/>
                    <a:pt x="23456" y="26254"/>
                  </a:cubicBezTo>
                  <a:lnTo>
                    <a:pt x="27040" y="22670"/>
                  </a:lnTo>
                  <a:lnTo>
                    <a:pt x="30552" y="26182"/>
                  </a:lnTo>
                  <a:cubicBezTo>
                    <a:pt x="30921" y="26230"/>
                    <a:pt x="31433" y="26290"/>
                    <a:pt x="31969" y="26361"/>
                  </a:cubicBezTo>
                  <a:lnTo>
                    <a:pt x="18825" y="13217"/>
                  </a:lnTo>
                  <a:lnTo>
                    <a:pt x="19134" y="12907"/>
                  </a:lnTo>
                  <a:lnTo>
                    <a:pt x="32695" y="26468"/>
                  </a:lnTo>
                  <a:cubicBezTo>
                    <a:pt x="33243" y="26552"/>
                    <a:pt x="33791" y="26635"/>
                    <a:pt x="34243" y="26718"/>
                  </a:cubicBezTo>
                  <a:lnTo>
                    <a:pt x="28540" y="21110"/>
                  </a:lnTo>
                  <a:lnTo>
                    <a:pt x="35613" y="14038"/>
                  </a:lnTo>
                  <a:cubicBezTo>
                    <a:pt x="35732" y="14193"/>
                    <a:pt x="35863" y="14348"/>
                    <a:pt x="35970" y="14514"/>
                  </a:cubicBezTo>
                  <a:cubicBezTo>
                    <a:pt x="36465" y="15251"/>
                    <a:pt x="36659" y="16555"/>
                    <a:pt x="36715" y="16555"/>
                  </a:cubicBezTo>
                  <a:cubicBezTo>
                    <a:pt x="36716" y="16555"/>
                    <a:pt x="36718" y="16553"/>
                    <a:pt x="36720" y="16550"/>
                  </a:cubicBezTo>
                  <a:lnTo>
                    <a:pt x="37744" y="16276"/>
                  </a:lnTo>
                  <a:cubicBezTo>
                    <a:pt x="37744" y="16276"/>
                    <a:pt x="36815" y="14038"/>
                    <a:pt x="36363" y="13574"/>
                  </a:cubicBezTo>
                  <a:lnTo>
                    <a:pt x="36220" y="13443"/>
                  </a:lnTo>
                  <a:lnTo>
                    <a:pt x="36482" y="13193"/>
                  </a:lnTo>
                  <a:lnTo>
                    <a:pt x="36267" y="12978"/>
                  </a:lnTo>
                  <a:lnTo>
                    <a:pt x="38946" y="9942"/>
                  </a:lnTo>
                  <a:lnTo>
                    <a:pt x="39077" y="10085"/>
                  </a:lnTo>
                  <a:lnTo>
                    <a:pt x="39339" y="9823"/>
                  </a:lnTo>
                  <a:cubicBezTo>
                    <a:pt x="39364" y="9825"/>
                    <a:pt x="39389" y="9827"/>
                    <a:pt x="39415" y="9827"/>
                  </a:cubicBezTo>
                  <a:cubicBezTo>
                    <a:pt x="39667" y="9827"/>
                    <a:pt x="39931" y="9719"/>
                    <a:pt x="40137" y="9514"/>
                  </a:cubicBezTo>
                  <a:cubicBezTo>
                    <a:pt x="40566" y="9085"/>
                    <a:pt x="40566" y="8395"/>
                    <a:pt x="40137" y="7966"/>
                  </a:cubicBezTo>
                  <a:cubicBezTo>
                    <a:pt x="39923" y="7752"/>
                    <a:pt x="39643" y="7644"/>
                    <a:pt x="39363" y="7644"/>
                  </a:cubicBezTo>
                  <a:cubicBezTo>
                    <a:pt x="39083" y="7644"/>
                    <a:pt x="38803" y="7752"/>
                    <a:pt x="38589" y="7966"/>
                  </a:cubicBezTo>
                  <a:cubicBezTo>
                    <a:pt x="38363" y="8180"/>
                    <a:pt x="38268" y="8478"/>
                    <a:pt x="38280" y="8776"/>
                  </a:cubicBezTo>
                  <a:lnTo>
                    <a:pt x="38029" y="9026"/>
                  </a:lnTo>
                  <a:lnTo>
                    <a:pt x="38160" y="9157"/>
                  </a:lnTo>
                  <a:lnTo>
                    <a:pt x="35124" y="11835"/>
                  </a:lnTo>
                  <a:lnTo>
                    <a:pt x="34910" y="11633"/>
                  </a:lnTo>
                  <a:lnTo>
                    <a:pt x="34660" y="11883"/>
                  </a:lnTo>
                  <a:lnTo>
                    <a:pt x="34529" y="11752"/>
                  </a:lnTo>
                  <a:cubicBezTo>
                    <a:pt x="34065" y="11288"/>
                    <a:pt x="31838" y="10359"/>
                    <a:pt x="31838" y="10359"/>
                  </a:cubicBezTo>
                  <a:lnTo>
                    <a:pt x="31552" y="11395"/>
                  </a:lnTo>
                  <a:cubicBezTo>
                    <a:pt x="31457" y="11431"/>
                    <a:pt x="32826" y="11633"/>
                    <a:pt x="33588" y="12133"/>
                  </a:cubicBezTo>
                  <a:cubicBezTo>
                    <a:pt x="33755" y="12240"/>
                    <a:pt x="33922" y="12371"/>
                    <a:pt x="34065" y="12490"/>
                  </a:cubicBezTo>
                  <a:lnTo>
                    <a:pt x="26992" y="19563"/>
                  </a:lnTo>
                  <a:lnTo>
                    <a:pt x="19932" y="12490"/>
                  </a:lnTo>
                  <a:cubicBezTo>
                    <a:pt x="20075" y="12371"/>
                    <a:pt x="20242" y="12240"/>
                    <a:pt x="20408" y="12133"/>
                  </a:cubicBezTo>
                  <a:cubicBezTo>
                    <a:pt x="21158" y="11633"/>
                    <a:pt x="22528" y="11431"/>
                    <a:pt x="22444" y="11395"/>
                  </a:cubicBezTo>
                  <a:lnTo>
                    <a:pt x="22158" y="10359"/>
                  </a:lnTo>
                  <a:cubicBezTo>
                    <a:pt x="22158" y="10359"/>
                    <a:pt x="19932" y="11288"/>
                    <a:pt x="19468" y="11752"/>
                  </a:cubicBezTo>
                  <a:lnTo>
                    <a:pt x="19337" y="11883"/>
                  </a:lnTo>
                  <a:lnTo>
                    <a:pt x="19075" y="11633"/>
                  </a:lnTo>
                  <a:lnTo>
                    <a:pt x="18872" y="11835"/>
                  </a:lnTo>
                  <a:lnTo>
                    <a:pt x="15836" y="9157"/>
                  </a:lnTo>
                  <a:lnTo>
                    <a:pt x="15967" y="9026"/>
                  </a:lnTo>
                  <a:lnTo>
                    <a:pt x="15717" y="8776"/>
                  </a:lnTo>
                  <a:cubicBezTo>
                    <a:pt x="15729" y="8490"/>
                    <a:pt x="15622" y="8192"/>
                    <a:pt x="15408" y="7966"/>
                  </a:cubicBezTo>
                  <a:cubicBezTo>
                    <a:pt x="15187" y="7752"/>
                    <a:pt x="14908" y="7644"/>
                    <a:pt x="14629" y="7644"/>
                  </a:cubicBezTo>
                  <a:close/>
                  <a:moveTo>
                    <a:pt x="27290" y="2382"/>
                  </a:moveTo>
                  <a:cubicBezTo>
                    <a:pt x="20087" y="2382"/>
                    <a:pt x="13467" y="4823"/>
                    <a:pt x="10621" y="6025"/>
                  </a:cubicBezTo>
                  <a:cubicBezTo>
                    <a:pt x="10728" y="16860"/>
                    <a:pt x="11824" y="23325"/>
                    <a:pt x="14908" y="28314"/>
                  </a:cubicBezTo>
                  <a:cubicBezTo>
                    <a:pt x="16158" y="27814"/>
                    <a:pt x="17455" y="27409"/>
                    <a:pt x="18765" y="27075"/>
                  </a:cubicBezTo>
                  <a:cubicBezTo>
                    <a:pt x="18849" y="27040"/>
                    <a:pt x="18944" y="27016"/>
                    <a:pt x="19051" y="27004"/>
                  </a:cubicBezTo>
                  <a:lnTo>
                    <a:pt x="24945" y="21110"/>
                  </a:lnTo>
                  <a:lnTo>
                    <a:pt x="18456" y="14621"/>
                  </a:lnTo>
                  <a:cubicBezTo>
                    <a:pt x="18432" y="14657"/>
                    <a:pt x="18408" y="14693"/>
                    <a:pt x="18372" y="14741"/>
                  </a:cubicBezTo>
                  <a:cubicBezTo>
                    <a:pt x="18063" y="15193"/>
                    <a:pt x="17884" y="15955"/>
                    <a:pt x="17777" y="16360"/>
                  </a:cubicBezTo>
                  <a:cubicBezTo>
                    <a:pt x="17717" y="16657"/>
                    <a:pt x="17694" y="16741"/>
                    <a:pt x="17598" y="16836"/>
                  </a:cubicBezTo>
                  <a:cubicBezTo>
                    <a:pt x="17534" y="16900"/>
                    <a:pt x="17422" y="16945"/>
                    <a:pt x="17314" y="16945"/>
                  </a:cubicBezTo>
                  <a:cubicBezTo>
                    <a:pt x="17302" y="16945"/>
                    <a:pt x="17289" y="16944"/>
                    <a:pt x="17277" y="16943"/>
                  </a:cubicBezTo>
                  <a:cubicBezTo>
                    <a:pt x="17241" y="16919"/>
                    <a:pt x="17217" y="16919"/>
                    <a:pt x="17182" y="16907"/>
                  </a:cubicBezTo>
                  <a:lnTo>
                    <a:pt x="16205" y="16646"/>
                  </a:lnTo>
                  <a:cubicBezTo>
                    <a:pt x="16098" y="16610"/>
                    <a:pt x="16015" y="16550"/>
                    <a:pt x="15967" y="16443"/>
                  </a:cubicBezTo>
                  <a:cubicBezTo>
                    <a:pt x="15908" y="16348"/>
                    <a:pt x="15908" y="16241"/>
                    <a:pt x="15955" y="16134"/>
                  </a:cubicBezTo>
                  <a:cubicBezTo>
                    <a:pt x="16098" y="15776"/>
                    <a:pt x="16813" y="14098"/>
                    <a:pt x="17301" y="13455"/>
                  </a:cubicBezTo>
                  <a:cubicBezTo>
                    <a:pt x="17170" y="13324"/>
                    <a:pt x="17170" y="13133"/>
                    <a:pt x="17277" y="12978"/>
                  </a:cubicBezTo>
                  <a:lnTo>
                    <a:pt x="15039" y="10454"/>
                  </a:lnTo>
                  <a:cubicBezTo>
                    <a:pt x="15024" y="10456"/>
                    <a:pt x="15009" y="10457"/>
                    <a:pt x="14994" y="10457"/>
                  </a:cubicBezTo>
                  <a:cubicBezTo>
                    <a:pt x="14890" y="10457"/>
                    <a:pt x="14790" y="10420"/>
                    <a:pt x="14717" y="10347"/>
                  </a:cubicBezTo>
                  <a:lnTo>
                    <a:pt x="14562" y="10192"/>
                  </a:lnTo>
                  <a:cubicBezTo>
                    <a:pt x="14205" y="10180"/>
                    <a:pt x="13896" y="10038"/>
                    <a:pt x="13645" y="9776"/>
                  </a:cubicBezTo>
                  <a:cubicBezTo>
                    <a:pt x="13062" y="9204"/>
                    <a:pt x="13062" y="8275"/>
                    <a:pt x="13645" y="7692"/>
                  </a:cubicBezTo>
                  <a:cubicBezTo>
                    <a:pt x="13937" y="7406"/>
                    <a:pt x="14312" y="7263"/>
                    <a:pt x="14687" y="7263"/>
                  </a:cubicBezTo>
                  <a:cubicBezTo>
                    <a:pt x="15062" y="7263"/>
                    <a:pt x="15437" y="7406"/>
                    <a:pt x="15729" y="7692"/>
                  </a:cubicBezTo>
                  <a:cubicBezTo>
                    <a:pt x="15967" y="7954"/>
                    <a:pt x="16110" y="8275"/>
                    <a:pt x="16146" y="8621"/>
                  </a:cubicBezTo>
                  <a:lnTo>
                    <a:pt x="16289" y="8764"/>
                  </a:lnTo>
                  <a:cubicBezTo>
                    <a:pt x="16384" y="8859"/>
                    <a:pt x="16408" y="8978"/>
                    <a:pt x="16396" y="9097"/>
                  </a:cubicBezTo>
                  <a:lnTo>
                    <a:pt x="18932" y="11335"/>
                  </a:lnTo>
                  <a:cubicBezTo>
                    <a:pt x="18992" y="11286"/>
                    <a:pt x="19068" y="11262"/>
                    <a:pt x="19146" y="11262"/>
                  </a:cubicBezTo>
                  <a:cubicBezTo>
                    <a:pt x="19237" y="11262"/>
                    <a:pt x="19331" y="11295"/>
                    <a:pt x="19408" y="11359"/>
                  </a:cubicBezTo>
                  <a:cubicBezTo>
                    <a:pt x="20063" y="10871"/>
                    <a:pt x="21730" y="10157"/>
                    <a:pt x="22087" y="10002"/>
                  </a:cubicBezTo>
                  <a:cubicBezTo>
                    <a:pt x="22126" y="9992"/>
                    <a:pt x="22168" y="9986"/>
                    <a:pt x="22211" y="9986"/>
                  </a:cubicBezTo>
                  <a:cubicBezTo>
                    <a:pt x="22271" y="9986"/>
                    <a:pt x="22334" y="9998"/>
                    <a:pt x="22397" y="10026"/>
                  </a:cubicBezTo>
                  <a:cubicBezTo>
                    <a:pt x="22480" y="10061"/>
                    <a:pt x="22563" y="10157"/>
                    <a:pt x="22587" y="10264"/>
                  </a:cubicBezTo>
                  <a:lnTo>
                    <a:pt x="22861" y="11240"/>
                  </a:lnTo>
                  <a:cubicBezTo>
                    <a:pt x="22873" y="11276"/>
                    <a:pt x="22885" y="11300"/>
                    <a:pt x="22885" y="11335"/>
                  </a:cubicBezTo>
                  <a:cubicBezTo>
                    <a:pt x="22920" y="11454"/>
                    <a:pt x="22873" y="11573"/>
                    <a:pt x="22778" y="11657"/>
                  </a:cubicBezTo>
                  <a:cubicBezTo>
                    <a:pt x="22682" y="11752"/>
                    <a:pt x="22599" y="11764"/>
                    <a:pt x="22301" y="11835"/>
                  </a:cubicBezTo>
                  <a:cubicBezTo>
                    <a:pt x="21908" y="11943"/>
                    <a:pt x="21146" y="12121"/>
                    <a:pt x="20682" y="12431"/>
                  </a:cubicBezTo>
                  <a:cubicBezTo>
                    <a:pt x="20634" y="12443"/>
                    <a:pt x="20611" y="12478"/>
                    <a:pt x="20563" y="12502"/>
                  </a:cubicBezTo>
                  <a:lnTo>
                    <a:pt x="27052" y="18991"/>
                  </a:lnTo>
                  <a:lnTo>
                    <a:pt x="33541" y="12502"/>
                  </a:lnTo>
                  <a:cubicBezTo>
                    <a:pt x="33493" y="12490"/>
                    <a:pt x="33469" y="12466"/>
                    <a:pt x="33422" y="12431"/>
                  </a:cubicBezTo>
                  <a:cubicBezTo>
                    <a:pt x="32957" y="12121"/>
                    <a:pt x="32207" y="11943"/>
                    <a:pt x="31803" y="11835"/>
                  </a:cubicBezTo>
                  <a:cubicBezTo>
                    <a:pt x="31505" y="11776"/>
                    <a:pt x="31410" y="11752"/>
                    <a:pt x="31326" y="11657"/>
                  </a:cubicBezTo>
                  <a:cubicBezTo>
                    <a:pt x="31255" y="11585"/>
                    <a:pt x="31207" y="11454"/>
                    <a:pt x="31219" y="11335"/>
                  </a:cubicBezTo>
                  <a:cubicBezTo>
                    <a:pt x="31231" y="11300"/>
                    <a:pt x="31231" y="11276"/>
                    <a:pt x="31255" y="11240"/>
                  </a:cubicBezTo>
                  <a:lnTo>
                    <a:pt x="31517" y="10264"/>
                  </a:lnTo>
                  <a:cubicBezTo>
                    <a:pt x="31552" y="10157"/>
                    <a:pt x="31612" y="10061"/>
                    <a:pt x="31707" y="10026"/>
                  </a:cubicBezTo>
                  <a:cubicBezTo>
                    <a:pt x="31768" y="9992"/>
                    <a:pt x="31828" y="9977"/>
                    <a:pt x="31888" y="9977"/>
                  </a:cubicBezTo>
                  <a:cubicBezTo>
                    <a:pt x="31935" y="9977"/>
                    <a:pt x="31982" y="9986"/>
                    <a:pt x="32029" y="10002"/>
                  </a:cubicBezTo>
                  <a:cubicBezTo>
                    <a:pt x="32386" y="10157"/>
                    <a:pt x="34065" y="10871"/>
                    <a:pt x="34708" y="11359"/>
                  </a:cubicBezTo>
                  <a:cubicBezTo>
                    <a:pt x="34776" y="11290"/>
                    <a:pt x="34862" y="11258"/>
                    <a:pt x="34949" y="11258"/>
                  </a:cubicBezTo>
                  <a:cubicBezTo>
                    <a:pt x="35029" y="11258"/>
                    <a:pt x="35110" y="11284"/>
                    <a:pt x="35184" y="11335"/>
                  </a:cubicBezTo>
                  <a:lnTo>
                    <a:pt x="37708" y="9097"/>
                  </a:lnTo>
                  <a:cubicBezTo>
                    <a:pt x="37696" y="8978"/>
                    <a:pt x="37720" y="8859"/>
                    <a:pt x="37815" y="8764"/>
                  </a:cubicBezTo>
                  <a:lnTo>
                    <a:pt x="37958" y="8621"/>
                  </a:lnTo>
                  <a:cubicBezTo>
                    <a:pt x="37982" y="8264"/>
                    <a:pt x="38125" y="7954"/>
                    <a:pt x="38375" y="7692"/>
                  </a:cubicBezTo>
                  <a:cubicBezTo>
                    <a:pt x="38666" y="7406"/>
                    <a:pt x="39044" y="7263"/>
                    <a:pt x="39421" y="7263"/>
                  </a:cubicBezTo>
                  <a:cubicBezTo>
                    <a:pt x="39798" y="7263"/>
                    <a:pt x="40173" y="7406"/>
                    <a:pt x="40458" y="7692"/>
                  </a:cubicBezTo>
                  <a:cubicBezTo>
                    <a:pt x="41042" y="8275"/>
                    <a:pt x="41042" y="9204"/>
                    <a:pt x="40458" y="9776"/>
                  </a:cubicBezTo>
                  <a:cubicBezTo>
                    <a:pt x="40208" y="10014"/>
                    <a:pt x="39887" y="10169"/>
                    <a:pt x="39542" y="10192"/>
                  </a:cubicBezTo>
                  <a:lnTo>
                    <a:pt x="39387" y="10347"/>
                  </a:lnTo>
                  <a:cubicBezTo>
                    <a:pt x="39314" y="10420"/>
                    <a:pt x="39214" y="10457"/>
                    <a:pt x="39110" y="10457"/>
                  </a:cubicBezTo>
                  <a:cubicBezTo>
                    <a:pt x="39095" y="10457"/>
                    <a:pt x="39080" y="10456"/>
                    <a:pt x="39065" y="10454"/>
                  </a:cubicBezTo>
                  <a:lnTo>
                    <a:pt x="36827" y="12978"/>
                  </a:lnTo>
                  <a:cubicBezTo>
                    <a:pt x="36934" y="13121"/>
                    <a:pt x="36922" y="13324"/>
                    <a:pt x="36803" y="13455"/>
                  </a:cubicBezTo>
                  <a:cubicBezTo>
                    <a:pt x="37291" y="14109"/>
                    <a:pt x="38006" y="15776"/>
                    <a:pt x="38160" y="16134"/>
                  </a:cubicBezTo>
                  <a:cubicBezTo>
                    <a:pt x="38184" y="16241"/>
                    <a:pt x="38184" y="16348"/>
                    <a:pt x="38137" y="16443"/>
                  </a:cubicBezTo>
                  <a:cubicBezTo>
                    <a:pt x="38101" y="16538"/>
                    <a:pt x="38006" y="16610"/>
                    <a:pt x="37899" y="16646"/>
                  </a:cubicBezTo>
                  <a:lnTo>
                    <a:pt x="36922" y="16907"/>
                  </a:lnTo>
                  <a:cubicBezTo>
                    <a:pt x="36886" y="16919"/>
                    <a:pt x="36863" y="16943"/>
                    <a:pt x="36827" y="16943"/>
                  </a:cubicBezTo>
                  <a:cubicBezTo>
                    <a:pt x="36808" y="16947"/>
                    <a:pt x="36789" y="16949"/>
                    <a:pt x="36769" y="16949"/>
                  </a:cubicBezTo>
                  <a:cubicBezTo>
                    <a:pt x="36676" y="16949"/>
                    <a:pt x="36574" y="16905"/>
                    <a:pt x="36505" y="16836"/>
                  </a:cubicBezTo>
                  <a:cubicBezTo>
                    <a:pt x="36422" y="16729"/>
                    <a:pt x="36398" y="16657"/>
                    <a:pt x="36327" y="16360"/>
                  </a:cubicBezTo>
                  <a:cubicBezTo>
                    <a:pt x="36220" y="15955"/>
                    <a:pt x="36041" y="15193"/>
                    <a:pt x="35732" y="14741"/>
                  </a:cubicBezTo>
                  <a:cubicBezTo>
                    <a:pt x="35720" y="14693"/>
                    <a:pt x="35684" y="14657"/>
                    <a:pt x="35660" y="14621"/>
                  </a:cubicBezTo>
                  <a:lnTo>
                    <a:pt x="29171" y="21110"/>
                  </a:lnTo>
                  <a:lnTo>
                    <a:pt x="34934" y="26861"/>
                  </a:lnTo>
                  <a:cubicBezTo>
                    <a:pt x="36553" y="27230"/>
                    <a:pt x="38137" y="27718"/>
                    <a:pt x="39673" y="28314"/>
                  </a:cubicBezTo>
                  <a:cubicBezTo>
                    <a:pt x="42756" y="23325"/>
                    <a:pt x="43864" y="16872"/>
                    <a:pt x="43959" y="6025"/>
                  </a:cubicBezTo>
                  <a:cubicBezTo>
                    <a:pt x="41137" y="4823"/>
                    <a:pt x="34493" y="2382"/>
                    <a:pt x="27290" y="2382"/>
                  </a:cubicBezTo>
                  <a:close/>
                  <a:moveTo>
                    <a:pt x="27314" y="1"/>
                  </a:moveTo>
                  <a:cubicBezTo>
                    <a:pt x="16991" y="1"/>
                    <a:pt x="8157" y="4608"/>
                    <a:pt x="8157" y="4608"/>
                  </a:cubicBezTo>
                  <a:cubicBezTo>
                    <a:pt x="8157" y="16515"/>
                    <a:pt x="9169" y="23718"/>
                    <a:pt x="12562" y="29349"/>
                  </a:cubicBezTo>
                  <a:cubicBezTo>
                    <a:pt x="12979" y="29147"/>
                    <a:pt x="13419" y="28933"/>
                    <a:pt x="13872" y="28742"/>
                  </a:cubicBezTo>
                  <a:cubicBezTo>
                    <a:pt x="10717" y="23515"/>
                    <a:pt x="9633" y="16765"/>
                    <a:pt x="9585" y="5525"/>
                  </a:cubicBezTo>
                  <a:cubicBezTo>
                    <a:pt x="11919" y="4454"/>
                    <a:pt x="19182" y="1465"/>
                    <a:pt x="27290" y="1465"/>
                  </a:cubicBezTo>
                  <a:cubicBezTo>
                    <a:pt x="35386" y="1465"/>
                    <a:pt x="42649" y="4454"/>
                    <a:pt x="45007" y="5525"/>
                  </a:cubicBezTo>
                  <a:cubicBezTo>
                    <a:pt x="44947" y="16765"/>
                    <a:pt x="43864" y="23539"/>
                    <a:pt x="40720" y="28742"/>
                  </a:cubicBezTo>
                  <a:cubicBezTo>
                    <a:pt x="41161" y="28933"/>
                    <a:pt x="41625" y="29147"/>
                    <a:pt x="42054" y="29349"/>
                  </a:cubicBezTo>
                  <a:cubicBezTo>
                    <a:pt x="45435" y="23718"/>
                    <a:pt x="46459" y="16515"/>
                    <a:pt x="46459" y="4608"/>
                  </a:cubicBezTo>
                  <a:cubicBezTo>
                    <a:pt x="46459" y="4608"/>
                    <a:pt x="37625" y="1"/>
                    <a:pt x="27314" y="1"/>
                  </a:cubicBezTo>
                  <a:close/>
                  <a:moveTo>
                    <a:pt x="27266" y="35053"/>
                  </a:moveTo>
                  <a:cubicBezTo>
                    <a:pt x="25278" y="35100"/>
                    <a:pt x="23492" y="35303"/>
                    <a:pt x="21908" y="35636"/>
                  </a:cubicBezTo>
                  <a:cubicBezTo>
                    <a:pt x="23480" y="36838"/>
                    <a:pt x="25266" y="38041"/>
                    <a:pt x="27290" y="39339"/>
                  </a:cubicBezTo>
                  <a:cubicBezTo>
                    <a:pt x="29302" y="38077"/>
                    <a:pt x="31088" y="36850"/>
                    <a:pt x="32672" y="35648"/>
                  </a:cubicBezTo>
                  <a:cubicBezTo>
                    <a:pt x="31052" y="35326"/>
                    <a:pt x="29266" y="35100"/>
                    <a:pt x="27266" y="35053"/>
                  </a:cubicBezTo>
                  <a:close/>
                  <a:moveTo>
                    <a:pt x="20539" y="35981"/>
                  </a:moveTo>
                  <a:cubicBezTo>
                    <a:pt x="19944" y="36124"/>
                    <a:pt x="19396" y="36291"/>
                    <a:pt x="18872" y="36469"/>
                  </a:cubicBezTo>
                  <a:cubicBezTo>
                    <a:pt x="21194" y="38386"/>
                    <a:pt x="23956" y="40291"/>
                    <a:pt x="27290" y="42375"/>
                  </a:cubicBezTo>
                  <a:cubicBezTo>
                    <a:pt x="30624" y="40291"/>
                    <a:pt x="33410" y="38398"/>
                    <a:pt x="35720" y="36481"/>
                  </a:cubicBezTo>
                  <a:cubicBezTo>
                    <a:pt x="35184" y="36303"/>
                    <a:pt x="34636" y="36136"/>
                    <a:pt x="34053" y="35981"/>
                  </a:cubicBezTo>
                  <a:cubicBezTo>
                    <a:pt x="32136" y="37505"/>
                    <a:pt x="29886" y="39029"/>
                    <a:pt x="27290" y="40660"/>
                  </a:cubicBezTo>
                  <a:cubicBezTo>
                    <a:pt x="24706" y="39029"/>
                    <a:pt x="22456" y="37505"/>
                    <a:pt x="20539" y="35981"/>
                  </a:cubicBezTo>
                  <a:close/>
                  <a:moveTo>
                    <a:pt x="2" y="46768"/>
                  </a:move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2" y="46768"/>
                    <a:pt x="2" y="46768"/>
                  </a:cubicBezTo>
                  <a:close/>
                  <a:moveTo>
                    <a:pt x="27290" y="26897"/>
                  </a:moveTo>
                  <a:cubicBezTo>
                    <a:pt x="25599" y="26909"/>
                    <a:pt x="24004" y="27028"/>
                    <a:pt x="22504" y="27242"/>
                  </a:cubicBezTo>
                  <a:cubicBezTo>
                    <a:pt x="21670" y="27349"/>
                    <a:pt x="18539" y="28040"/>
                    <a:pt x="18539" y="28040"/>
                  </a:cubicBezTo>
                  <a:cubicBezTo>
                    <a:pt x="13407" y="29433"/>
                    <a:pt x="9609" y="31814"/>
                    <a:pt x="7026" y="33838"/>
                  </a:cubicBezTo>
                  <a:cubicBezTo>
                    <a:pt x="3136" y="36961"/>
                    <a:pt x="1919" y="39268"/>
                    <a:pt x="1790" y="39268"/>
                  </a:cubicBezTo>
                  <a:cubicBezTo>
                    <a:pt x="1789" y="39268"/>
                    <a:pt x="1788" y="39268"/>
                    <a:pt x="1787" y="39267"/>
                  </a:cubicBezTo>
                  <a:lnTo>
                    <a:pt x="1787" y="39267"/>
                  </a:lnTo>
                  <a:cubicBezTo>
                    <a:pt x="2335" y="39791"/>
                    <a:pt x="2906" y="40291"/>
                    <a:pt x="3454" y="40815"/>
                  </a:cubicBezTo>
                  <a:cubicBezTo>
                    <a:pt x="3097" y="41280"/>
                    <a:pt x="2763" y="41732"/>
                    <a:pt x="2454" y="42196"/>
                  </a:cubicBezTo>
                  <a:cubicBezTo>
                    <a:pt x="855" y="44536"/>
                    <a:pt x="34" y="46736"/>
                    <a:pt x="2" y="46768"/>
                  </a:cubicBezTo>
                  <a:lnTo>
                    <a:pt x="2" y="46768"/>
                  </a:lnTo>
                  <a:cubicBezTo>
                    <a:pt x="1418" y="46482"/>
                    <a:pt x="2811" y="46316"/>
                    <a:pt x="4168" y="46256"/>
                  </a:cubicBezTo>
                  <a:cubicBezTo>
                    <a:pt x="4763" y="47697"/>
                    <a:pt x="5466" y="49078"/>
                    <a:pt x="6216" y="50364"/>
                  </a:cubicBezTo>
                  <a:cubicBezTo>
                    <a:pt x="6728" y="48971"/>
                    <a:pt x="8121" y="46530"/>
                    <a:pt x="9645" y="44708"/>
                  </a:cubicBezTo>
                  <a:cubicBezTo>
                    <a:pt x="11133" y="42851"/>
                    <a:pt x="12741" y="41613"/>
                    <a:pt x="12705" y="41601"/>
                  </a:cubicBezTo>
                  <a:lnTo>
                    <a:pt x="12705" y="41601"/>
                  </a:lnTo>
                  <a:cubicBezTo>
                    <a:pt x="10836" y="42208"/>
                    <a:pt x="8955" y="43077"/>
                    <a:pt x="7133" y="44232"/>
                  </a:cubicBezTo>
                  <a:lnTo>
                    <a:pt x="7133" y="44232"/>
                  </a:lnTo>
                  <a:cubicBezTo>
                    <a:pt x="7229" y="44171"/>
                    <a:pt x="7683" y="42956"/>
                    <a:pt x="10359" y="40422"/>
                  </a:cubicBezTo>
                  <a:cubicBezTo>
                    <a:pt x="13062" y="38077"/>
                    <a:pt x="18098" y="34398"/>
                    <a:pt x="27278" y="34183"/>
                  </a:cubicBezTo>
                  <a:cubicBezTo>
                    <a:pt x="36458" y="34398"/>
                    <a:pt x="41482" y="38077"/>
                    <a:pt x="44197" y="40422"/>
                  </a:cubicBezTo>
                  <a:cubicBezTo>
                    <a:pt x="46745" y="42815"/>
                    <a:pt x="47281" y="44042"/>
                    <a:pt x="47412" y="44220"/>
                  </a:cubicBezTo>
                  <a:cubicBezTo>
                    <a:pt x="45602" y="43054"/>
                    <a:pt x="43721" y="42208"/>
                    <a:pt x="41851" y="41601"/>
                  </a:cubicBezTo>
                  <a:lnTo>
                    <a:pt x="41851" y="41601"/>
                  </a:lnTo>
                  <a:cubicBezTo>
                    <a:pt x="41816" y="41613"/>
                    <a:pt x="43423" y="42851"/>
                    <a:pt x="44911" y="44708"/>
                  </a:cubicBezTo>
                  <a:cubicBezTo>
                    <a:pt x="46447" y="46530"/>
                    <a:pt x="47852" y="48983"/>
                    <a:pt x="48340" y="50364"/>
                  </a:cubicBezTo>
                  <a:cubicBezTo>
                    <a:pt x="49114" y="49066"/>
                    <a:pt x="49793" y="47685"/>
                    <a:pt x="50388" y="46244"/>
                  </a:cubicBezTo>
                  <a:cubicBezTo>
                    <a:pt x="51757" y="46304"/>
                    <a:pt x="53150" y="46471"/>
                    <a:pt x="54555" y="46744"/>
                  </a:cubicBezTo>
                  <a:cubicBezTo>
                    <a:pt x="54556" y="46745"/>
                    <a:pt x="54556" y="46745"/>
                    <a:pt x="54556" y="46745"/>
                  </a:cubicBezTo>
                  <a:cubicBezTo>
                    <a:pt x="54562" y="46745"/>
                    <a:pt x="53741" y="44541"/>
                    <a:pt x="52138" y="42196"/>
                  </a:cubicBezTo>
                  <a:cubicBezTo>
                    <a:pt x="51841" y="41732"/>
                    <a:pt x="51495" y="41280"/>
                    <a:pt x="51138" y="40815"/>
                  </a:cubicBezTo>
                  <a:cubicBezTo>
                    <a:pt x="51686" y="40291"/>
                    <a:pt x="52257" y="39791"/>
                    <a:pt x="52805" y="39267"/>
                  </a:cubicBezTo>
                  <a:lnTo>
                    <a:pt x="52805" y="39267"/>
                  </a:lnTo>
                  <a:cubicBezTo>
                    <a:pt x="52804" y="39268"/>
                    <a:pt x="52803" y="39268"/>
                    <a:pt x="52802" y="39268"/>
                  </a:cubicBezTo>
                  <a:cubicBezTo>
                    <a:pt x="52673" y="39268"/>
                    <a:pt x="51456" y="36961"/>
                    <a:pt x="47566" y="33838"/>
                  </a:cubicBezTo>
                  <a:cubicBezTo>
                    <a:pt x="44876" y="31731"/>
                    <a:pt x="40863" y="29230"/>
                    <a:pt x="35410" y="27885"/>
                  </a:cubicBezTo>
                  <a:cubicBezTo>
                    <a:pt x="35410" y="27885"/>
                    <a:pt x="32445" y="27266"/>
                    <a:pt x="31541" y="27171"/>
                  </a:cubicBezTo>
                  <a:cubicBezTo>
                    <a:pt x="30195" y="27004"/>
                    <a:pt x="28778" y="26897"/>
                    <a:pt x="27290" y="268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2563531" y="446540"/>
            <a:ext cx="4287875" cy="3980483"/>
          </a:xfrm>
          <a:custGeom>
            <a:avLst/>
            <a:gdLst/>
            <a:ahLst/>
            <a:cxnLst/>
            <a:rect l="l" t="t" r="r" b="b"/>
            <a:pathLst>
              <a:path w="38458" h="35701" extrusionOk="0">
                <a:moveTo>
                  <a:pt x="8182" y="1"/>
                </a:moveTo>
                <a:cubicBezTo>
                  <a:pt x="7807" y="1"/>
                  <a:pt x="7425" y="59"/>
                  <a:pt x="7073" y="161"/>
                </a:cubicBezTo>
                <a:cubicBezTo>
                  <a:pt x="6121" y="434"/>
                  <a:pt x="5287" y="958"/>
                  <a:pt x="4370" y="1280"/>
                </a:cubicBezTo>
                <a:cubicBezTo>
                  <a:pt x="3916" y="1443"/>
                  <a:pt x="3409" y="1546"/>
                  <a:pt x="2919" y="1546"/>
                </a:cubicBezTo>
                <a:cubicBezTo>
                  <a:pt x="2408" y="1546"/>
                  <a:pt x="1914" y="1434"/>
                  <a:pt x="1513" y="1161"/>
                </a:cubicBezTo>
                <a:lnTo>
                  <a:pt x="1513" y="1161"/>
                </a:lnTo>
                <a:cubicBezTo>
                  <a:pt x="2001" y="2125"/>
                  <a:pt x="2846" y="3018"/>
                  <a:pt x="4037" y="3220"/>
                </a:cubicBezTo>
                <a:cubicBezTo>
                  <a:pt x="3513" y="4387"/>
                  <a:pt x="2299" y="5375"/>
                  <a:pt x="953" y="5816"/>
                </a:cubicBezTo>
                <a:cubicBezTo>
                  <a:pt x="1965" y="6078"/>
                  <a:pt x="3037" y="6173"/>
                  <a:pt x="4096" y="6209"/>
                </a:cubicBezTo>
                <a:cubicBezTo>
                  <a:pt x="4263" y="6209"/>
                  <a:pt x="4454" y="6209"/>
                  <a:pt x="4585" y="6137"/>
                </a:cubicBezTo>
                <a:lnTo>
                  <a:pt x="4585" y="6137"/>
                </a:lnTo>
                <a:cubicBezTo>
                  <a:pt x="3811" y="6983"/>
                  <a:pt x="3513" y="8257"/>
                  <a:pt x="2918" y="9233"/>
                </a:cubicBezTo>
                <a:cubicBezTo>
                  <a:pt x="2322" y="10197"/>
                  <a:pt x="1429" y="11114"/>
                  <a:pt x="215" y="11352"/>
                </a:cubicBezTo>
                <a:cubicBezTo>
                  <a:pt x="724" y="11496"/>
                  <a:pt x="1249" y="11567"/>
                  <a:pt x="1768" y="11567"/>
                </a:cubicBezTo>
                <a:cubicBezTo>
                  <a:pt x="2974" y="11567"/>
                  <a:pt x="4154" y="11184"/>
                  <a:pt x="5061" y="10436"/>
                </a:cubicBezTo>
                <a:lnTo>
                  <a:pt x="5061" y="10436"/>
                </a:lnTo>
                <a:cubicBezTo>
                  <a:pt x="4835" y="12186"/>
                  <a:pt x="4573" y="14019"/>
                  <a:pt x="3799" y="15627"/>
                </a:cubicBezTo>
                <a:cubicBezTo>
                  <a:pt x="3013" y="17246"/>
                  <a:pt x="1739" y="18734"/>
                  <a:pt x="1" y="19591"/>
                </a:cubicBezTo>
                <a:cubicBezTo>
                  <a:pt x="156" y="19602"/>
                  <a:pt x="309" y="19607"/>
                  <a:pt x="461" y="19607"/>
                </a:cubicBezTo>
                <a:cubicBezTo>
                  <a:pt x="2345" y="19607"/>
                  <a:pt x="3953" y="18802"/>
                  <a:pt x="5275" y="17567"/>
                </a:cubicBezTo>
                <a:cubicBezTo>
                  <a:pt x="6704" y="16222"/>
                  <a:pt x="7609" y="14496"/>
                  <a:pt x="8311" y="12769"/>
                </a:cubicBezTo>
                <a:lnTo>
                  <a:pt x="8311" y="12769"/>
                </a:lnTo>
                <a:cubicBezTo>
                  <a:pt x="8383" y="14793"/>
                  <a:pt x="8264" y="16829"/>
                  <a:pt x="7514" y="18758"/>
                </a:cubicBezTo>
                <a:cubicBezTo>
                  <a:pt x="6775" y="20675"/>
                  <a:pt x="5406" y="22449"/>
                  <a:pt x="3442" y="23485"/>
                </a:cubicBezTo>
                <a:cubicBezTo>
                  <a:pt x="3478" y="23485"/>
                  <a:pt x="3514" y="23486"/>
                  <a:pt x="3551" y="23486"/>
                </a:cubicBezTo>
                <a:cubicBezTo>
                  <a:pt x="6258" y="23486"/>
                  <a:pt x="8700" y="21743"/>
                  <a:pt x="10169" y="19734"/>
                </a:cubicBezTo>
                <a:cubicBezTo>
                  <a:pt x="11657" y="17698"/>
                  <a:pt x="12419" y="15317"/>
                  <a:pt x="13514" y="13103"/>
                </a:cubicBezTo>
                <a:lnTo>
                  <a:pt x="13514" y="13103"/>
                </a:lnTo>
                <a:cubicBezTo>
                  <a:pt x="13633" y="14198"/>
                  <a:pt x="13633" y="15329"/>
                  <a:pt x="13348" y="16413"/>
                </a:cubicBezTo>
                <a:cubicBezTo>
                  <a:pt x="13110" y="17329"/>
                  <a:pt x="12812" y="18222"/>
                  <a:pt x="12455" y="19080"/>
                </a:cubicBezTo>
                <a:cubicBezTo>
                  <a:pt x="13729" y="18544"/>
                  <a:pt x="14645" y="17758"/>
                  <a:pt x="15455" y="16734"/>
                </a:cubicBezTo>
                <a:cubicBezTo>
                  <a:pt x="16253" y="15698"/>
                  <a:pt x="16836" y="14567"/>
                  <a:pt x="17420" y="13436"/>
                </a:cubicBezTo>
                <a:cubicBezTo>
                  <a:pt x="17443" y="14186"/>
                  <a:pt x="17598" y="15008"/>
                  <a:pt x="17622" y="15758"/>
                </a:cubicBezTo>
                <a:cubicBezTo>
                  <a:pt x="17658" y="16317"/>
                  <a:pt x="17670" y="16877"/>
                  <a:pt x="17384" y="17365"/>
                </a:cubicBezTo>
                <a:cubicBezTo>
                  <a:pt x="17146" y="17806"/>
                  <a:pt x="16717" y="18115"/>
                  <a:pt x="16265" y="18365"/>
                </a:cubicBezTo>
                <a:cubicBezTo>
                  <a:pt x="15479" y="18829"/>
                  <a:pt x="14622" y="19187"/>
                  <a:pt x="13848" y="19627"/>
                </a:cubicBezTo>
                <a:cubicBezTo>
                  <a:pt x="13062" y="20092"/>
                  <a:pt x="12324" y="20687"/>
                  <a:pt x="12002" y="21461"/>
                </a:cubicBezTo>
                <a:cubicBezTo>
                  <a:pt x="12038" y="21460"/>
                  <a:pt x="12074" y="21459"/>
                  <a:pt x="12110" y="21459"/>
                </a:cubicBezTo>
                <a:cubicBezTo>
                  <a:pt x="12504" y="21459"/>
                  <a:pt x="12905" y="21519"/>
                  <a:pt x="13276" y="21639"/>
                </a:cubicBezTo>
                <a:cubicBezTo>
                  <a:pt x="12252" y="23378"/>
                  <a:pt x="10895" y="25092"/>
                  <a:pt x="9228" y="26402"/>
                </a:cubicBezTo>
                <a:cubicBezTo>
                  <a:pt x="8978" y="26116"/>
                  <a:pt x="8621" y="25854"/>
                  <a:pt x="8371" y="25568"/>
                </a:cubicBezTo>
                <a:cubicBezTo>
                  <a:pt x="8252" y="25437"/>
                  <a:pt x="8109" y="25306"/>
                  <a:pt x="7954" y="25223"/>
                </a:cubicBezTo>
                <a:cubicBezTo>
                  <a:pt x="7819" y="25172"/>
                  <a:pt x="7672" y="25158"/>
                  <a:pt x="7525" y="25158"/>
                </a:cubicBezTo>
                <a:cubicBezTo>
                  <a:pt x="7465" y="25158"/>
                  <a:pt x="7406" y="25160"/>
                  <a:pt x="7347" y="25164"/>
                </a:cubicBezTo>
                <a:cubicBezTo>
                  <a:pt x="5894" y="25318"/>
                  <a:pt x="4632" y="26390"/>
                  <a:pt x="4406" y="27652"/>
                </a:cubicBezTo>
                <a:cubicBezTo>
                  <a:pt x="4567" y="27182"/>
                  <a:pt x="5212" y="26889"/>
                  <a:pt x="5770" y="26889"/>
                </a:cubicBezTo>
                <a:cubicBezTo>
                  <a:pt x="5792" y="26889"/>
                  <a:pt x="5813" y="26889"/>
                  <a:pt x="5835" y="26890"/>
                </a:cubicBezTo>
                <a:cubicBezTo>
                  <a:pt x="6418" y="26926"/>
                  <a:pt x="6954" y="27223"/>
                  <a:pt x="7347" y="27604"/>
                </a:cubicBezTo>
                <a:cubicBezTo>
                  <a:pt x="6537" y="27938"/>
                  <a:pt x="6001" y="28545"/>
                  <a:pt x="5978" y="29319"/>
                </a:cubicBezTo>
                <a:cubicBezTo>
                  <a:pt x="5942" y="30093"/>
                  <a:pt x="6287" y="30855"/>
                  <a:pt x="6728" y="31533"/>
                </a:cubicBezTo>
                <a:cubicBezTo>
                  <a:pt x="6787" y="31176"/>
                  <a:pt x="6835" y="30807"/>
                  <a:pt x="6894" y="30438"/>
                </a:cubicBezTo>
                <a:cubicBezTo>
                  <a:pt x="6930" y="30259"/>
                  <a:pt x="6954" y="30069"/>
                  <a:pt x="7085" y="29926"/>
                </a:cubicBezTo>
                <a:cubicBezTo>
                  <a:pt x="7192" y="29831"/>
                  <a:pt x="7359" y="29783"/>
                  <a:pt x="7502" y="29736"/>
                </a:cubicBezTo>
                <a:cubicBezTo>
                  <a:pt x="7847" y="29617"/>
                  <a:pt x="8145" y="29426"/>
                  <a:pt x="8395" y="29176"/>
                </a:cubicBezTo>
                <a:cubicBezTo>
                  <a:pt x="8764" y="28795"/>
                  <a:pt x="9049" y="28283"/>
                  <a:pt x="9621" y="28164"/>
                </a:cubicBezTo>
                <a:cubicBezTo>
                  <a:pt x="9621" y="28950"/>
                  <a:pt x="9692" y="29748"/>
                  <a:pt x="9883" y="30521"/>
                </a:cubicBezTo>
                <a:cubicBezTo>
                  <a:pt x="9942" y="30783"/>
                  <a:pt x="10038" y="31045"/>
                  <a:pt x="10288" y="31164"/>
                </a:cubicBezTo>
                <a:cubicBezTo>
                  <a:pt x="10752" y="30581"/>
                  <a:pt x="11228" y="29962"/>
                  <a:pt x="11228" y="29259"/>
                </a:cubicBezTo>
                <a:cubicBezTo>
                  <a:pt x="11228" y="28735"/>
                  <a:pt x="10966" y="28224"/>
                  <a:pt x="11074" y="27712"/>
                </a:cubicBezTo>
                <a:cubicBezTo>
                  <a:pt x="11127" y="27443"/>
                  <a:pt x="11424" y="27203"/>
                  <a:pt x="11735" y="27203"/>
                </a:cubicBezTo>
                <a:cubicBezTo>
                  <a:pt x="11769" y="27203"/>
                  <a:pt x="11802" y="27206"/>
                  <a:pt x="11836" y="27211"/>
                </a:cubicBezTo>
                <a:cubicBezTo>
                  <a:pt x="12169" y="27271"/>
                  <a:pt x="12431" y="27473"/>
                  <a:pt x="12717" y="27640"/>
                </a:cubicBezTo>
                <a:cubicBezTo>
                  <a:pt x="12935" y="27773"/>
                  <a:pt x="13199" y="27891"/>
                  <a:pt x="13466" y="27891"/>
                </a:cubicBezTo>
                <a:cubicBezTo>
                  <a:pt x="13534" y="27891"/>
                  <a:pt x="13602" y="27883"/>
                  <a:pt x="13669" y="27866"/>
                </a:cubicBezTo>
                <a:cubicBezTo>
                  <a:pt x="13919" y="27783"/>
                  <a:pt x="14086" y="27581"/>
                  <a:pt x="14300" y="27462"/>
                </a:cubicBezTo>
                <a:cubicBezTo>
                  <a:pt x="14443" y="27385"/>
                  <a:pt x="14606" y="27350"/>
                  <a:pt x="14768" y="27350"/>
                </a:cubicBezTo>
                <a:cubicBezTo>
                  <a:pt x="14985" y="27350"/>
                  <a:pt x="15202" y="27412"/>
                  <a:pt x="15372" y="27521"/>
                </a:cubicBezTo>
                <a:cubicBezTo>
                  <a:pt x="15134" y="27235"/>
                  <a:pt x="15324" y="26711"/>
                  <a:pt x="15038" y="26438"/>
                </a:cubicBezTo>
                <a:cubicBezTo>
                  <a:pt x="14907" y="26295"/>
                  <a:pt x="14693" y="26235"/>
                  <a:pt x="14503" y="26199"/>
                </a:cubicBezTo>
                <a:cubicBezTo>
                  <a:pt x="13800" y="26033"/>
                  <a:pt x="13098" y="25902"/>
                  <a:pt x="12383" y="25807"/>
                </a:cubicBezTo>
                <a:cubicBezTo>
                  <a:pt x="13050" y="24687"/>
                  <a:pt x="14038" y="23580"/>
                  <a:pt x="15217" y="22842"/>
                </a:cubicBezTo>
                <a:cubicBezTo>
                  <a:pt x="15372" y="23140"/>
                  <a:pt x="15526" y="23425"/>
                  <a:pt x="15753" y="23699"/>
                </a:cubicBezTo>
                <a:cubicBezTo>
                  <a:pt x="16324" y="22782"/>
                  <a:pt x="16955" y="21913"/>
                  <a:pt x="17646" y="21056"/>
                </a:cubicBezTo>
                <a:lnTo>
                  <a:pt x="17646" y="21056"/>
                </a:lnTo>
                <a:cubicBezTo>
                  <a:pt x="17622" y="21449"/>
                  <a:pt x="17658" y="21866"/>
                  <a:pt x="17622" y="22235"/>
                </a:cubicBezTo>
                <a:cubicBezTo>
                  <a:pt x="17610" y="22520"/>
                  <a:pt x="17598" y="22830"/>
                  <a:pt x="17443" y="23080"/>
                </a:cubicBezTo>
                <a:cubicBezTo>
                  <a:pt x="17205" y="23532"/>
                  <a:pt x="16646" y="23782"/>
                  <a:pt x="16134" y="23997"/>
                </a:cubicBezTo>
                <a:cubicBezTo>
                  <a:pt x="16610" y="24330"/>
                  <a:pt x="17134" y="24652"/>
                  <a:pt x="17705" y="24854"/>
                </a:cubicBezTo>
                <a:cubicBezTo>
                  <a:pt x="17533" y="25297"/>
                  <a:pt x="16998" y="25589"/>
                  <a:pt x="16473" y="25589"/>
                </a:cubicBezTo>
                <a:cubicBezTo>
                  <a:pt x="16307" y="25589"/>
                  <a:pt x="16143" y="25560"/>
                  <a:pt x="15991" y="25497"/>
                </a:cubicBezTo>
                <a:lnTo>
                  <a:pt x="15991" y="25497"/>
                </a:lnTo>
                <a:cubicBezTo>
                  <a:pt x="16158" y="26152"/>
                  <a:pt x="16777" y="26759"/>
                  <a:pt x="17491" y="27009"/>
                </a:cubicBezTo>
                <a:cubicBezTo>
                  <a:pt x="16655" y="28036"/>
                  <a:pt x="15198" y="28733"/>
                  <a:pt x="13780" y="28733"/>
                </a:cubicBezTo>
                <a:cubicBezTo>
                  <a:pt x="13603" y="28733"/>
                  <a:pt x="13427" y="28722"/>
                  <a:pt x="13252" y="28700"/>
                </a:cubicBezTo>
                <a:lnTo>
                  <a:pt x="13252" y="28700"/>
                </a:lnTo>
                <a:cubicBezTo>
                  <a:pt x="13965" y="29201"/>
                  <a:pt x="14898" y="29468"/>
                  <a:pt x="15822" y="29468"/>
                </a:cubicBezTo>
                <a:cubicBezTo>
                  <a:pt x="16149" y="29468"/>
                  <a:pt x="16474" y="29435"/>
                  <a:pt x="16789" y="29367"/>
                </a:cubicBezTo>
                <a:lnTo>
                  <a:pt x="16789" y="29367"/>
                </a:lnTo>
                <a:cubicBezTo>
                  <a:pt x="16408" y="30248"/>
                  <a:pt x="15562" y="30962"/>
                  <a:pt x="14503" y="31057"/>
                </a:cubicBezTo>
                <a:cubicBezTo>
                  <a:pt x="14325" y="31076"/>
                  <a:pt x="14147" y="31081"/>
                  <a:pt x="13970" y="31081"/>
                </a:cubicBezTo>
                <a:cubicBezTo>
                  <a:pt x="13809" y="31081"/>
                  <a:pt x="13649" y="31077"/>
                  <a:pt x="13489" y="31077"/>
                </a:cubicBezTo>
                <a:cubicBezTo>
                  <a:pt x="13270" y="31077"/>
                  <a:pt x="13052" y="31084"/>
                  <a:pt x="12836" y="31117"/>
                </a:cubicBezTo>
                <a:cubicBezTo>
                  <a:pt x="11657" y="31319"/>
                  <a:pt x="10824" y="32224"/>
                  <a:pt x="10276" y="33165"/>
                </a:cubicBezTo>
                <a:cubicBezTo>
                  <a:pt x="10609" y="32724"/>
                  <a:pt x="11466" y="32700"/>
                  <a:pt x="12038" y="32665"/>
                </a:cubicBezTo>
                <a:cubicBezTo>
                  <a:pt x="12069" y="32664"/>
                  <a:pt x="12101" y="32664"/>
                  <a:pt x="12132" y="32664"/>
                </a:cubicBezTo>
                <a:cubicBezTo>
                  <a:pt x="12695" y="32664"/>
                  <a:pt x="13248" y="32760"/>
                  <a:pt x="13812" y="32760"/>
                </a:cubicBezTo>
                <a:cubicBezTo>
                  <a:pt x="13844" y="32760"/>
                  <a:pt x="13876" y="32761"/>
                  <a:pt x="13908" y="32761"/>
                </a:cubicBezTo>
                <a:cubicBezTo>
                  <a:pt x="15244" y="32761"/>
                  <a:pt x="16561" y="32275"/>
                  <a:pt x="17491" y="31438"/>
                </a:cubicBezTo>
                <a:lnTo>
                  <a:pt x="17491" y="31438"/>
                </a:lnTo>
                <a:cubicBezTo>
                  <a:pt x="16920" y="32153"/>
                  <a:pt x="16181" y="32712"/>
                  <a:pt x="15372" y="33224"/>
                </a:cubicBezTo>
                <a:cubicBezTo>
                  <a:pt x="14807" y="33572"/>
                  <a:pt x="14172" y="33949"/>
                  <a:pt x="13505" y="33949"/>
                </a:cubicBezTo>
                <a:cubicBezTo>
                  <a:pt x="13441" y="33949"/>
                  <a:pt x="13376" y="33946"/>
                  <a:pt x="13312" y="33938"/>
                </a:cubicBezTo>
                <a:lnTo>
                  <a:pt x="13312" y="33938"/>
                </a:lnTo>
                <a:cubicBezTo>
                  <a:pt x="13722" y="34081"/>
                  <a:pt x="14164" y="34156"/>
                  <a:pt x="14605" y="34156"/>
                </a:cubicBezTo>
                <a:cubicBezTo>
                  <a:pt x="15009" y="34156"/>
                  <a:pt x="15413" y="34093"/>
                  <a:pt x="15788" y="33962"/>
                </a:cubicBezTo>
                <a:cubicBezTo>
                  <a:pt x="16777" y="33617"/>
                  <a:pt x="17515" y="32891"/>
                  <a:pt x="18217" y="32188"/>
                </a:cubicBezTo>
                <a:cubicBezTo>
                  <a:pt x="18277" y="32819"/>
                  <a:pt x="18372" y="33438"/>
                  <a:pt x="18551" y="34058"/>
                </a:cubicBezTo>
                <a:cubicBezTo>
                  <a:pt x="18729" y="34665"/>
                  <a:pt x="18908" y="35260"/>
                  <a:pt x="19408" y="35701"/>
                </a:cubicBezTo>
                <a:cubicBezTo>
                  <a:pt x="19920" y="35260"/>
                  <a:pt x="19813" y="34665"/>
                  <a:pt x="19991" y="34058"/>
                </a:cubicBezTo>
                <a:cubicBezTo>
                  <a:pt x="20170" y="33438"/>
                  <a:pt x="20253" y="32819"/>
                  <a:pt x="20313" y="32188"/>
                </a:cubicBezTo>
                <a:cubicBezTo>
                  <a:pt x="21015" y="32891"/>
                  <a:pt x="21765" y="33617"/>
                  <a:pt x="22742" y="33962"/>
                </a:cubicBezTo>
                <a:cubicBezTo>
                  <a:pt x="23126" y="34096"/>
                  <a:pt x="23545" y="34165"/>
                  <a:pt x="23964" y="34165"/>
                </a:cubicBezTo>
                <a:cubicBezTo>
                  <a:pt x="24400" y="34165"/>
                  <a:pt x="24835" y="34090"/>
                  <a:pt x="25230" y="33938"/>
                </a:cubicBezTo>
                <a:lnTo>
                  <a:pt x="25230" y="33938"/>
                </a:lnTo>
                <a:cubicBezTo>
                  <a:pt x="25163" y="33946"/>
                  <a:pt x="25097" y="33949"/>
                  <a:pt x="25032" y="33949"/>
                </a:cubicBezTo>
                <a:cubicBezTo>
                  <a:pt x="24346" y="33949"/>
                  <a:pt x="23713" y="33572"/>
                  <a:pt x="23158" y="33224"/>
                </a:cubicBezTo>
                <a:cubicBezTo>
                  <a:pt x="22361" y="32712"/>
                  <a:pt x="21599" y="32153"/>
                  <a:pt x="21051" y="31438"/>
                </a:cubicBezTo>
                <a:lnTo>
                  <a:pt x="21051" y="31438"/>
                </a:lnTo>
                <a:cubicBezTo>
                  <a:pt x="21981" y="32275"/>
                  <a:pt x="23309" y="32761"/>
                  <a:pt x="24624" y="32761"/>
                </a:cubicBezTo>
                <a:cubicBezTo>
                  <a:pt x="24655" y="32761"/>
                  <a:pt x="24687" y="32760"/>
                  <a:pt x="24718" y="32760"/>
                </a:cubicBezTo>
                <a:cubicBezTo>
                  <a:pt x="25254" y="32749"/>
                  <a:pt x="25781" y="32661"/>
                  <a:pt x="26315" y="32661"/>
                </a:cubicBezTo>
                <a:cubicBezTo>
                  <a:pt x="26374" y="32661"/>
                  <a:pt x="26433" y="32662"/>
                  <a:pt x="26492" y="32665"/>
                </a:cubicBezTo>
                <a:cubicBezTo>
                  <a:pt x="27087" y="32688"/>
                  <a:pt x="27921" y="32724"/>
                  <a:pt x="28266" y="33165"/>
                </a:cubicBezTo>
                <a:cubicBezTo>
                  <a:pt x="27718" y="32236"/>
                  <a:pt x="26885" y="31319"/>
                  <a:pt x="25706" y="31117"/>
                </a:cubicBezTo>
                <a:cubicBezTo>
                  <a:pt x="25464" y="31080"/>
                  <a:pt x="25217" y="31073"/>
                  <a:pt x="24970" y="31073"/>
                </a:cubicBezTo>
                <a:cubicBezTo>
                  <a:pt x="24832" y="31073"/>
                  <a:pt x="24694" y="31075"/>
                  <a:pt x="24557" y="31075"/>
                </a:cubicBezTo>
                <a:cubicBezTo>
                  <a:pt x="24383" y="31075"/>
                  <a:pt x="24210" y="31072"/>
                  <a:pt x="24039" y="31057"/>
                </a:cubicBezTo>
                <a:cubicBezTo>
                  <a:pt x="22980" y="30962"/>
                  <a:pt x="22134" y="30248"/>
                  <a:pt x="21742" y="29367"/>
                </a:cubicBezTo>
                <a:lnTo>
                  <a:pt x="21742" y="29367"/>
                </a:lnTo>
                <a:cubicBezTo>
                  <a:pt x="22059" y="29435"/>
                  <a:pt x="22387" y="29468"/>
                  <a:pt x="22716" y="29468"/>
                </a:cubicBezTo>
                <a:cubicBezTo>
                  <a:pt x="23644" y="29468"/>
                  <a:pt x="24577" y="29201"/>
                  <a:pt x="25290" y="28700"/>
                </a:cubicBezTo>
                <a:lnTo>
                  <a:pt x="25290" y="28700"/>
                </a:lnTo>
                <a:cubicBezTo>
                  <a:pt x="25119" y="28720"/>
                  <a:pt x="24947" y="28730"/>
                  <a:pt x="24774" y="28730"/>
                </a:cubicBezTo>
                <a:cubicBezTo>
                  <a:pt x="23334" y="28730"/>
                  <a:pt x="21870" y="28040"/>
                  <a:pt x="21051" y="27009"/>
                </a:cubicBezTo>
                <a:cubicBezTo>
                  <a:pt x="21765" y="26771"/>
                  <a:pt x="22384" y="26164"/>
                  <a:pt x="22551" y="25497"/>
                </a:cubicBezTo>
                <a:lnTo>
                  <a:pt x="22551" y="25497"/>
                </a:lnTo>
                <a:cubicBezTo>
                  <a:pt x="22397" y="25560"/>
                  <a:pt x="22231" y="25589"/>
                  <a:pt x="22065" y="25589"/>
                </a:cubicBezTo>
                <a:cubicBezTo>
                  <a:pt x="21542" y="25589"/>
                  <a:pt x="21018" y="25297"/>
                  <a:pt x="20837" y="24854"/>
                </a:cubicBezTo>
                <a:cubicBezTo>
                  <a:pt x="21408" y="24652"/>
                  <a:pt x="21920" y="24330"/>
                  <a:pt x="22396" y="23997"/>
                </a:cubicBezTo>
                <a:cubicBezTo>
                  <a:pt x="21884" y="23782"/>
                  <a:pt x="21325" y="23532"/>
                  <a:pt x="21087" y="23080"/>
                </a:cubicBezTo>
                <a:cubicBezTo>
                  <a:pt x="20944" y="22818"/>
                  <a:pt x="20932" y="22520"/>
                  <a:pt x="20908" y="22235"/>
                </a:cubicBezTo>
                <a:cubicBezTo>
                  <a:pt x="20896" y="21854"/>
                  <a:pt x="20932" y="21437"/>
                  <a:pt x="20896" y="21056"/>
                </a:cubicBezTo>
                <a:lnTo>
                  <a:pt x="20896" y="21056"/>
                </a:lnTo>
                <a:cubicBezTo>
                  <a:pt x="21587" y="21913"/>
                  <a:pt x="22206" y="22782"/>
                  <a:pt x="22789" y="23699"/>
                </a:cubicBezTo>
                <a:cubicBezTo>
                  <a:pt x="23016" y="23425"/>
                  <a:pt x="23158" y="23140"/>
                  <a:pt x="23325" y="22842"/>
                </a:cubicBezTo>
                <a:cubicBezTo>
                  <a:pt x="24504" y="23580"/>
                  <a:pt x="25480" y="24675"/>
                  <a:pt x="26147" y="25807"/>
                </a:cubicBezTo>
                <a:cubicBezTo>
                  <a:pt x="25432" y="25902"/>
                  <a:pt x="24742" y="26033"/>
                  <a:pt x="24039" y="26199"/>
                </a:cubicBezTo>
                <a:cubicBezTo>
                  <a:pt x="23849" y="26235"/>
                  <a:pt x="23635" y="26295"/>
                  <a:pt x="23504" y="26438"/>
                </a:cubicBezTo>
                <a:cubicBezTo>
                  <a:pt x="23218" y="26711"/>
                  <a:pt x="23385" y="27235"/>
                  <a:pt x="23158" y="27521"/>
                </a:cubicBezTo>
                <a:cubicBezTo>
                  <a:pt x="23323" y="27403"/>
                  <a:pt x="23535" y="27342"/>
                  <a:pt x="23746" y="27342"/>
                </a:cubicBezTo>
                <a:cubicBezTo>
                  <a:pt x="23916" y="27342"/>
                  <a:pt x="24086" y="27382"/>
                  <a:pt x="24230" y="27462"/>
                </a:cubicBezTo>
                <a:cubicBezTo>
                  <a:pt x="24456" y="27581"/>
                  <a:pt x="24623" y="27783"/>
                  <a:pt x="24873" y="27866"/>
                </a:cubicBezTo>
                <a:cubicBezTo>
                  <a:pt x="24944" y="27887"/>
                  <a:pt x="25016" y="27897"/>
                  <a:pt x="25088" y="27897"/>
                </a:cubicBezTo>
                <a:cubicBezTo>
                  <a:pt x="25344" y="27897"/>
                  <a:pt x="25603" y="27779"/>
                  <a:pt x="25825" y="27640"/>
                </a:cubicBezTo>
                <a:cubicBezTo>
                  <a:pt x="26111" y="27473"/>
                  <a:pt x="26373" y="27247"/>
                  <a:pt x="26706" y="27211"/>
                </a:cubicBezTo>
                <a:cubicBezTo>
                  <a:pt x="26738" y="27206"/>
                  <a:pt x="26769" y="27203"/>
                  <a:pt x="26800" y="27203"/>
                </a:cubicBezTo>
                <a:cubicBezTo>
                  <a:pt x="27094" y="27203"/>
                  <a:pt x="27392" y="27443"/>
                  <a:pt x="27457" y="27712"/>
                </a:cubicBezTo>
                <a:cubicBezTo>
                  <a:pt x="27576" y="28224"/>
                  <a:pt x="27314" y="28735"/>
                  <a:pt x="27314" y="29259"/>
                </a:cubicBezTo>
                <a:cubicBezTo>
                  <a:pt x="27314" y="29962"/>
                  <a:pt x="27802" y="30605"/>
                  <a:pt x="28254" y="31164"/>
                </a:cubicBezTo>
                <a:cubicBezTo>
                  <a:pt x="28504" y="31045"/>
                  <a:pt x="28588" y="30760"/>
                  <a:pt x="28647" y="30521"/>
                </a:cubicBezTo>
                <a:cubicBezTo>
                  <a:pt x="28826" y="29748"/>
                  <a:pt x="28921" y="28950"/>
                  <a:pt x="28921" y="28164"/>
                </a:cubicBezTo>
                <a:cubicBezTo>
                  <a:pt x="29469" y="28259"/>
                  <a:pt x="29754" y="28783"/>
                  <a:pt x="30135" y="29176"/>
                </a:cubicBezTo>
                <a:cubicBezTo>
                  <a:pt x="30374" y="29414"/>
                  <a:pt x="30695" y="29605"/>
                  <a:pt x="31028" y="29736"/>
                </a:cubicBezTo>
                <a:cubicBezTo>
                  <a:pt x="31183" y="29795"/>
                  <a:pt x="31350" y="29843"/>
                  <a:pt x="31445" y="29926"/>
                </a:cubicBezTo>
                <a:cubicBezTo>
                  <a:pt x="31600" y="30069"/>
                  <a:pt x="31624" y="30259"/>
                  <a:pt x="31648" y="30438"/>
                </a:cubicBezTo>
                <a:cubicBezTo>
                  <a:pt x="31707" y="30795"/>
                  <a:pt x="31743" y="31164"/>
                  <a:pt x="31802" y="31533"/>
                </a:cubicBezTo>
                <a:cubicBezTo>
                  <a:pt x="32255" y="30867"/>
                  <a:pt x="32600" y="30105"/>
                  <a:pt x="32564" y="29319"/>
                </a:cubicBezTo>
                <a:cubicBezTo>
                  <a:pt x="32541" y="28545"/>
                  <a:pt x="32005" y="27938"/>
                  <a:pt x="31195" y="27604"/>
                </a:cubicBezTo>
                <a:cubicBezTo>
                  <a:pt x="31588" y="27223"/>
                  <a:pt x="32124" y="26926"/>
                  <a:pt x="32695" y="26890"/>
                </a:cubicBezTo>
                <a:cubicBezTo>
                  <a:pt x="32717" y="26889"/>
                  <a:pt x="32739" y="26889"/>
                  <a:pt x="32761" y="26889"/>
                </a:cubicBezTo>
                <a:cubicBezTo>
                  <a:pt x="33329" y="26889"/>
                  <a:pt x="33975" y="27182"/>
                  <a:pt x="34124" y="27652"/>
                </a:cubicBezTo>
                <a:cubicBezTo>
                  <a:pt x="33910" y="26390"/>
                  <a:pt x="32636" y="25318"/>
                  <a:pt x="31195" y="25164"/>
                </a:cubicBezTo>
                <a:cubicBezTo>
                  <a:pt x="31124" y="25159"/>
                  <a:pt x="31049" y="25155"/>
                  <a:pt x="30975" y="25155"/>
                </a:cubicBezTo>
                <a:cubicBezTo>
                  <a:pt x="30839" y="25155"/>
                  <a:pt x="30703" y="25169"/>
                  <a:pt x="30588" y="25223"/>
                </a:cubicBezTo>
                <a:cubicBezTo>
                  <a:pt x="30409" y="25306"/>
                  <a:pt x="30290" y="25437"/>
                  <a:pt x="30171" y="25568"/>
                </a:cubicBezTo>
                <a:cubicBezTo>
                  <a:pt x="29921" y="25854"/>
                  <a:pt x="29564" y="26116"/>
                  <a:pt x="29302" y="26402"/>
                </a:cubicBezTo>
                <a:cubicBezTo>
                  <a:pt x="27635" y="25092"/>
                  <a:pt x="26290" y="23401"/>
                  <a:pt x="25254" y="21639"/>
                </a:cubicBezTo>
                <a:cubicBezTo>
                  <a:pt x="25636" y="21519"/>
                  <a:pt x="26038" y="21459"/>
                  <a:pt x="26432" y="21459"/>
                </a:cubicBezTo>
                <a:cubicBezTo>
                  <a:pt x="26468" y="21459"/>
                  <a:pt x="26504" y="21460"/>
                  <a:pt x="26540" y="21461"/>
                </a:cubicBezTo>
                <a:cubicBezTo>
                  <a:pt x="26206" y="20687"/>
                  <a:pt x="25480" y="20080"/>
                  <a:pt x="24694" y="19627"/>
                </a:cubicBezTo>
                <a:cubicBezTo>
                  <a:pt x="23908" y="19175"/>
                  <a:pt x="23039" y="18829"/>
                  <a:pt x="22265" y="18365"/>
                </a:cubicBezTo>
                <a:cubicBezTo>
                  <a:pt x="21825" y="18103"/>
                  <a:pt x="21384" y="17782"/>
                  <a:pt x="21146" y="17365"/>
                </a:cubicBezTo>
                <a:cubicBezTo>
                  <a:pt x="20884" y="16877"/>
                  <a:pt x="20896" y="16317"/>
                  <a:pt x="20908" y="15758"/>
                </a:cubicBezTo>
                <a:cubicBezTo>
                  <a:pt x="20944" y="15020"/>
                  <a:pt x="21087" y="14198"/>
                  <a:pt x="21122" y="13436"/>
                </a:cubicBezTo>
                <a:cubicBezTo>
                  <a:pt x="21706" y="14567"/>
                  <a:pt x="22301" y="15698"/>
                  <a:pt x="23087" y="16734"/>
                </a:cubicBezTo>
                <a:cubicBezTo>
                  <a:pt x="23885" y="17758"/>
                  <a:pt x="24801" y="18544"/>
                  <a:pt x="26075" y="19080"/>
                </a:cubicBezTo>
                <a:cubicBezTo>
                  <a:pt x="25718" y="18198"/>
                  <a:pt x="25421" y="17306"/>
                  <a:pt x="25182" y="16413"/>
                </a:cubicBezTo>
                <a:cubicBezTo>
                  <a:pt x="24897" y="15341"/>
                  <a:pt x="24885" y="14210"/>
                  <a:pt x="25016" y="13103"/>
                </a:cubicBezTo>
                <a:lnTo>
                  <a:pt x="25016" y="13103"/>
                </a:lnTo>
                <a:cubicBezTo>
                  <a:pt x="26123" y="15317"/>
                  <a:pt x="26885" y="17698"/>
                  <a:pt x="28373" y="19734"/>
                </a:cubicBezTo>
                <a:cubicBezTo>
                  <a:pt x="29842" y="21743"/>
                  <a:pt x="32273" y="23486"/>
                  <a:pt x="34991" y="23486"/>
                </a:cubicBezTo>
                <a:cubicBezTo>
                  <a:pt x="35027" y="23486"/>
                  <a:pt x="35064" y="23485"/>
                  <a:pt x="35100" y="23485"/>
                </a:cubicBezTo>
                <a:cubicBezTo>
                  <a:pt x="33148" y="22425"/>
                  <a:pt x="31767" y="20663"/>
                  <a:pt x="31017" y="18758"/>
                </a:cubicBezTo>
                <a:cubicBezTo>
                  <a:pt x="30278" y="16829"/>
                  <a:pt x="30171" y="14793"/>
                  <a:pt x="30231" y="12769"/>
                </a:cubicBezTo>
                <a:lnTo>
                  <a:pt x="30231" y="12769"/>
                </a:lnTo>
                <a:cubicBezTo>
                  <a:pt x="30874" y="14496"/>
                  <a:pt x="31767" y="16210"/>
                  <a:pt x="33195" y="17567"/>
                </a:cubicBezTo>
                <a:cubicBezTo>
                  <a:pt x="34518" y="18802"/>
                  <a:pt x="36115" y="19607"/>
                  <a:pt x="37998" y="19607"/>
                </a:cubicBezTo>
                <a:cubicBezTo>
                  <a:pt x="38149" y="19607"/>
                  <a:pt x="38303" y="19602"/>
                  <a:pt x="38458" y="19591"/>
                </a:cubicBezTo>
                <a:cubicBezTo>
                  <a:pt x="36720" y="18746"/>
                  <a:pt x="35434" y="17258"/>
                  <a:pt x="34660" y="15627"/>
                </a:cubicBezTo>
                <a:cubicBezTo>
                  <a:pt x="33874" y="14007"/>
                  <a:pt x="33624" y="12174"/>
                  <a:pt x="33398" y="10436"/>
                </a:cubicBezTo>
                <a:lnTo>
                  <a:pt x="33398" y="10436"/>
                </a:lnTo>
                <a:cubicBezTo>
                  <a:pt x="34309" y="11188"/>
                  <a:pt x="35503" y="11571"/>
                  <a:pt x="36719" y="11571"/>
                </a:cubicBezTo>
                <a:cubicBezTo>
                  <a:pt x="37234" y="11571"/>
                  <a:pt x="37753" y="11502"/>
                  <a:pt x="38256" y="11364"/>
                </a:cubicBezTo>
                <a:cubicBezTo>
                  <a:pt x="37029" y="11114"/>
                  <a:pt x="36148" y="10197"/>
                  <a:pt x="35541" y="9233"/>
                </a:cubicBezTo>
                <a:cubicBezTo>
                  <a:pt x="34946" y="8257"/>
                  <a:pt x="34648" y="6995"/>
                  <a:pt x="33874" y="6137"/>
                </a:cubicBezTo>
                <a:lnTo>
                  <a:pt x="33874" y="6137"/>
                </a:lnTo>
                <a:cubicBezTo>
                  <a:pt x="34029" y="6209"/>
                  <a:pt x="34207" y="6209"/>
                  <a:pt x="34362" y="6209"/>
                </a:cubicBezTo>
                <a:cubicBezTo>
                  <a:pt x="35422" y="6173"/>
                  <a:pt x="36481" y="6054"/>
                  <a:pt x="37505" y="5816"/>
                </a:cubicBezTo>
                <a:cubicBezTo>
                  <a:pt x="36172" y="5387"/>
                  <a:pt x="34946" y="4387"/>
                  <a:pt x="34422" y="3220"/>
                </a:cubicBezTo>
                <a:cubicBezTo>
                  <a:pt x="35612" y="3018"/>
                  <a:pt x="36470" y="2149"/>
                  <a:pt x="36958" y="1161"/>
                </a:cubicBezTo>
                <a:lnTo>
                  <a:pt x="36958" y="1161"/>
                </a:lnTo>
                <a:cubicBezTo>
                  <a:pt x="36557" y="1434"/>
                  <a:pt x="36060" y="1546"/>
                  <a:pt x="35547" y="1546"/>
                </a:cubicBezTo>
                <a:cubicBezTo>
                  <a:pt x="35055" y="1546"/>
                  <a:pt x="34549" y="1443"/>
                  <a:pt x="34100" y="1280"/>
                </a:cubicBezTo>
                <a:cubicBezTo>
                  <a:pt x="33172" y="958"/>
                  <a:pt x="32338" y="434"/>
                  <a:pt x="31386" y="161"/>
                </a:cubicBezTo>
                <a:cubicBezTo>
                  <a:pt x="31042" y="66"/>
                  <a:pt x="30671" y="12"/>
                  <a:pt x="30306" y="12"/>
                </a:cubicBezTo>
                <a:cubicBezTo>
                  <a:pt x="29658" y="12"/>
                  <a:pt x="29030" y="182"/>
                  <a:pt x="28611" y="601"/>
                </a:cubicBezTo>
                <a:cubicBezTo>
                  <a:pt x="28385" y="815"/>
                  <a:pt x="28230" y="1101"/>
                  <a:pt x="28111" y="1387"/>
                </a:cubicBezTo>
                <a:cubicBezTo>
                  <a:pt x="27611" y="2458"/>
                  <a:pt x="27397" y="3518"/>
                  <a:pt x="27552" y="4661"/>
                </a:cubicBezTo>
                <a:lnTo>
                  <a:pt x="27730" y="3899"/>
                </a:lnTo>
                <a:cubicBezTo>
                  <a:pt x="27802" y="3601"/>
                  <a:pt x="27897" y="3280"/>
                  <a:pt x="28171" y="3101"/>
                </a:cubicBezTo>
                <a:cubicBezTo>
                  <a:pt x="28308" y="3016"/>
                  <a:pt x="28466" y="2982"/>
                  <a:pt x="28630" y="2982"/>
                </a:cubicBezTo>
                <a:cubicBezTo>
                  <a:pt x="28878" y="2982"/>
                  <a:pt x="29139" y="3061"/>
                  <a:pt x="29362" y="3161"/>
                </a:cubicBezTo>
                <a:cubicBezTo>
                  <a:pt x="29814" y="3363"/>
                  <a:pt x="30243" y="3744"/>
                  <a:pt x="30171" y="4173"/>
                </a:cubicBezTo>
                <a:cubicBezTo>
                  <a:pt x="30124" y="4411"/>
                  <a:pt x="29957" y="4602"/>
                  <a:pt x="29778" y="4780"/>
                </a:cubicBezTo>
                <a:cubicBezTo>
                  <a:pt x="29528" y="5030"/>
                  <a:pt x="29326" y="5256"/>
                  <a:pt x="29052" y="5483"/>
                </a:cubicBezTo>
                <a:cubicBezTo>
                  <a:pt x="29159" y="5473"/>
                  <a:pt x="29269" y="5466"/>
                  <a:pt x="29378" y="5466"/>
                </a:cubicBezTo>
                <a:cubicBezTo>
                  <a:pt x="29680" y="5466"/>
                  <a:pt x="29973" y="5520"/>
                  <a:pt x="30183" y="5721"/>
                </a:cubicBezTo>
                <a:cubicBezTo>
                  <a:pt x="30457" y="5971"/>
                  <a:pt x="30421" y="6387"/>
                  <a:pt x="30219" y="6685"/>
                </a:cubicBezTo>
                <a:cubicBezTo>
                  <a:pt x="30004" y="6983"/>
                  <a:pt x="29683" y="7197"/>
                  <a:pt x="29350" y="7388"/>
                </a:cubicBezTo>
                <a:cubicBezTo>
                  <a:pt x="28635" y="7816"/>
                  <a:pt x="27897" y="8245"/>
                  <a:pt x="27076" y="8519"/>
                </a:cubicBezTo>
                <a:cubicBezTo>
                  <a:pt x="26610" y="8667"/>
                  <a:pt x="26064" y="8754"/>
                  <a:pt x="25528" y="8754"/>
                </a:cubicBezTo>
                <a:cubicBezTo>
                  <a:pt x="25119" y="8754"/>
                  <a:pt x="24717" y="8704"/>
                  <a:pt x="24361" y="8590"/>
                </a:cubicBezTo>
                <a:cubicBezTo>
                  <a:pt x="24147" y="9138"/>
                  <a:pt x="23575" y="9566"/>
                  <a:pt x="22968" y="9793"/>
                </a:cubicBezTo>
                <a:cubicBezTo>
                  <a:pt x="22658" y="9912"/>
                  <a:pt x="22337" y="9971"/>
                  <a:pt x="22003" y="10019"/>
                </a:cubicBezTo>
                <a:cubicBezTo>
                  <a:pt x="21730" y="9781"/>
                  <a:pt x="21515" y="9495"/>
                  <a:pt x="21349" y="9197"/>
                </a:cubicBezTo>
                <a:lnTo>
                  <a:pt x="21349" y="9197"/>
                </a:lnTo>
                <a:cubicBezTo>
                  <a:pt x="21650" y="9286"/>
                  <a:pt x="21960" y="9332"/>
                  <a:pt x="22270" y="9332"/>
                </a:cubicBezTo>
                <a:cubicBezTo>
                  <a:pt x="22499" y="9332"/>
                  <a:pt x="22729" y="9307"/>
                  <a:pt x="22956" y="9257"/>
                </a:cubicBezTo>
                <a:cubicBezTo>
                  <a:pt x="22468" y="9090"/>
                  <a:pt x="22039" y="8602"/>
                  <a:pt x="21873" y="8173"/>
                </a:cubicBezTo>
                <a:lnTo>
                  <a:pt x="21873" y="8173"/>
                </a:lnTo>
                <a:cubicBezTo>
                  <a:pt x="22019" y="8257"/>
                  <a:pt x="22223" y="8292"/>
                  <a:pt x="22421" y="8292"/>
                </a:cubicBezTo>
                <a:cubicBezTo>
                  <a:pt x="22562" y="8292"/>
                  <a:pt x="22700" y="8274"/>
                  <a:pt x="22813" y="8245"/>
                </a:cubicBezTo>
                <a:cubicBezTo>
                  <a:pt x="22206" y="7900"/>
                  <a:pt x="21765" y="7328"/>
                  <a:pt x="21658" y="6697"/>
                </a:cubicBezTo>
                <a:lnTo>
                  <a:pt x="21658" y="6697"/>
                </a:lnTo>
                <a:cubicBezTo>
                  <a:pt x="21884" y="6828"/>
                  <a:pt x="22182" y="6923"/>
                  <a:pt x="22468" y="6971"/>
                </a:cubicBezTo>
                <a:cubicBezTo>
                  <a:pt x="22123" y="6578"/>
                  <a:pt x="21968" y="6054"/>
                  <a:pt x="22051" y="5566"/>
                </a:cubicBezTo>
                <a:cubicBezTo>
                  <a:pt x="22504" y="5381"/>
                  <a:pt x="22691" y="5340"/>
                  <a:pt x="22892" y="5340"/>
                </a:cubicBezTo>
                <a:cubicBezTo>
                  <a:pt x="23057" y="5340"/>
                  <a:pt x="23232" y="5368"/>
                  <a:pt x="23571" y="5368"/>
                </a:cubicBezTo>
                <a:cubicBezTo>
                  <a:pt x="23644" y="5368"/>
                  <a:pt x="23724" y="5367"/>
                  <a:pt x="23813" y="5364"/>
                </a:cubicBezTo>
                <a:lnTo>
                  <a:pt x="23908" y="5244"/>
                </a:lnTo>
                <a:cubicBezTo>
                  <a:pt x="23075" y="4685"/>
                  <a:pt x="23146" y="4375"/>
                  <a:pt x="22111" y="4363"/>
                </a:cubicBezTo>
                <a:cubicBezTo>
                  <a:pt x="22027" y="3197"/>
                  <a:pt x="21122" y="2125"/>
                  <a:pt x="19908" y="1732"/>
                </a:cubicBezTo>
                <a:cubicBezTo>
                  <a:pt x="19543" y="1613"/>
                  <a:pt x="19157" y="1556"/>
                  <a:pt x="18771" y="1556"/>
                </a:cubicBezTo>
                <a:cubicBezTo>
                  <a:pt x="17849" y="1556"/>
                  <a:pt x="16926" y="1883"/>
                  <a:pt x="16288" y="2470"/>
                </a:cubicBezTo>
                <a:cubicBezTo>
                  <a:pt x="15979" y="2768"/>
                  <a:pt x="15681" y="3137"/>
                  <a:pt x="15229" y="3244"/>
                </a:cubicBezTo>
                <a:cubicBezTo>
                  <a:pt x="15586" y="3482"/>
                  <a:pt x="16169" y="3613"/>
                  <a:pt x="16610" y="3613"/>
                </a:cubicBezTo>
                <a:cubicBezTo>
                  <a:pt x="16098" y="3887"/>
                  <a:pt x="15872" y="4435"/>
                  <a:pt x="15622" y="4911"/>
                </a:cubicBezTo>
                <a:cubicBezTo>
                  <a:pt x="15360" y="5399"/>
                  <a:pt x="14967" y="5911"/>
                  <a:pt x="14372" y="5971"/>
                </a:cubicBezTo>
                <a:cubicBezTo>
                  <a:pt x="14616" y="6062"/>
                  <a:pt x="14886" y="6107"/>
                  <a:pt x="15156" y="6107"/>
                </a:cubicBezTo>
                <a:cubicBezTo>
                  <a:pt x="15558" y="6107"/>
                  <a:pt x="15961" y="6008"/>
                  <a:pt x="16288" y="5816"/>
                </a:cubicBezTo>
                <a:lnTo>
                  <a:pt x="16288" y="5816"/>
                </a:lnTo>
                <a:cubicBezTo>
                  <a:pt x="16431" y="6768"/>
                  <a:pt x="15729" y="7757"/>
                  <a:pt x="14705" y="8066"/>
                </a:cubicBezTo>
                <a:cubicBezTo>
                  <a:pt x="15130" y="8252"/>
                  <a:pt x="15601" y="8353"/>
                  <a:pt x="16070" y="8353"/>
                </a:cubicBezTo>
                <a:cubicBezTo>
                  <a:pt x="16231" y="8353"/>
                  <a:pt x="16392" y="8341"/>
                  <a:pt x="16550" y="8316"/>
                </a:cubicBezTo>
                <a:lnTo>
                  <a:pt x="16550" y="8316"/>
                </a:lnTo>
                <a:cubicBezTo>
                  <a:pt x="16348" y="8912"/>
                  <a:pt x="16003" y="9376"/>
                  <a:pt x="15526" y="9805"/>
                </a:cubicBezTo>
                <a:cubicBezTo>
                  <a:pt x="15515" y="9805"/>
                  <a:pt x="15515" y="9805"/>
                  <a:pt x="15491" y="9793"/>
                </a:cubicBezTo>
                <a:cubicBezTo>
                  <a:pt x="14872" y="9566"/>
                  <a:pt x="14324" y="9138"/>
                  <a:pt x="14098" y="8590"/>
                </a:cubicBezTo>
                <a:cubicBezTo>
                  <a:pt x="13739" y="8699"/>
                  <a:pt x="13332" y="8750"/>
                  <a:pt x="12920" y="8750"/>
                </a:cubicBezTo>
                <a:cubicBezTo>
                  <a:pt x="12388" y="8750"/>
                  <a:pt x="11846" y="8666"/>
                  <a:pt x="11383" y="8519"/>
                </a:cubicBezTo>
                <a:cubicBezTo>
                  <a:pt x="10573" y="8245"/>
                  <a:pt x="9835" y="7816"/>
                  <a:pt x="9109" y="7388"/>
                </a:cubicBezTo>
                <a:cubicBezTo>
                  <a:pt x="8788" y="7185"/>
                  <a:pt x="8442" y="6983"/>
                  <a:pt x="8252" y="6685"/>
                </a:cubicBezTo>
                <a:cubicBezTo>
                  <a:pt x="8061" y="6387"/>
                  <a:pt x="8014" y="5971"/>
                  <a:pt x="8276" y="5721"/>
                </a:cubicBezTo>
                <a:cubicBezTo>
                  <a:pt x="8482" y="5523"/>
                  <a:pt x="8790" y="5468"/>
                  <a:pt x="9102" y="5468"/>
                </a:cubicBezTo>
                <a:cubicBezTo>
                  <a:pt x="9204" y="5468"/>
                  <a:pt x="9307" y="5474"/>
                  <a:pt x="9407" y="5483"/>
                </a:cubicBezTo>
                <a:cubicBezTo>
                  <a:pt x="9133" y="5256"/>
                  <a:pt x="8919" y="5030"/>
                  <a:pt x="8680" y="4780"/>
                </a:cubicBezTo>
                <a:cubicBezTo>
                  <a:pt x="8502" y="4602"/>
                  <a:pt x="8323" y="4411"/>
                  <a:pt x="8299" y="4173"/>
                </a:cubicBezTo>
                <a:cubicBezTo>
                  <a:pt x="8216" y="3732"/>
                  <a:pt x="8657" y="3351"/>
                  <a:pt x="9097" y="3161"/>
                </a:cubicBezTo>
                <a:cubicBezTo>
                  <a:pt x="9317" y="3054"/>
                  <a:pt x="9576" y="2973"/>
                  <a:pt x="9822" y="2973"/>
                </a:cubicBezTo>
                <a:cubicBezTo>
                  <a:pt x="9988" y="2973"/>
                  <a:pt x="10149" y="3010"/>
                  <a:pt x="10288" y="3101"/>
                </a:cubicBezTo>
                <a:cubicBezTo>
                  <a:pt x="10573" y="3280"/>
                  <a:pt x="10657" y="3601"/>
                  <a:pt x="10740" y="3899"/>
                </a:cubicBezTo>
                <a:lnTo>
                  <a:pt x="10919" y="4661"/>
                </a:lnTo>
                <a:cubicBezTo>
                  <a:pt x="11062" y="3518"/>
                  <a:pt x="10859" y="2458"/>
                  <a:pt x="10347" y="1387"/>
                </a:cubicBezTo>
                <a:cubicBezTo>
                  <a:pt x="10216" y="1101"/>
                  <a:pt x="10085" y="839"/>
                  <a:pt x="9859" y="601"/>
                </a:cubicBezTo>
                <a:cubicBezTo>
                  <a:pt x="9446" y="173"/>
                  <a:pt x="8824" y="1"/>
                  <a:pt x="818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1" name="Google Shape;261;p30"/>
          <p:cNvGrpSpPr/>
          <p:nvPr/>
        </p:nvGrpSpPr>
        <p:grpSpPr>
          <a:xfrm>
            <a:off x="1838590" y="1095478"/>
            <a:ext cx="2227693" cy="2438886"/>
            <a:chOff x="4244275" y="1590200"/>
            <a:chExt cx="1252850" cy="1371625"/>
          </a:xfrm>
        </p:grpSpPr>
        <p:sp>
          <p:nvSpPr>
            <p:cNvPr id="262" name="Google Shape;262;p30"/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4015292" y="1263264"/>
            <a:ext cx="379006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275" name="Google Shape;275;p30"/>
          <p:cNvSpPr txBox="1">
            <a:spLocks noGrp="1"/>
          </p:cNvSpPr>
          <p:nvPr>
            <p:ph type="title" idx="2"/>
          </p:nvPr>
        </p:nvSpPr>
        <p:spPr>
          <a:xfrm>
            <a:off x="2395556" y="1839116"/>
            <a:ext cx="10176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77" name="Google Shape;277;p30"/>
          <p:cNvSpPr/>
          <p:nvPr/>
        </p:nvSpPr>
        <p:spPr>
          <a:xfrm>
            <a:off x="2645981" y="186552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" name="Google Shape;285;p31"/>
          <p:cNvGrpSpPr/>
          <p:nvPr/>
        </p:nvGrpSpPr>
        <p:grpSpPr>
          <a:xfrm rot="-1693236">
            <a:off x="-3131375" y="5899128"/>
            <a:ext cx="5340618" cy="5190001"/>
            <a:chOff x="407871" y="858661"/>
            <a:chExt cx="3252065" cy="3484791"/>
          </a:xfrm>
        </p:grpSpPr>
        <p:sp>
          <p:nvSpPr>
            <p:cNvPr id="8" name="Google Shape;286;p31"/>
            <p:cNvSpPr/>
            <p:nvPr/>
          </p:nvSpPr>
          <p:spPr>
            <a:xfrm rot="915899">
              <a:off x="745342" y="1146602"/>
              <a:ext cx="2577122" cy="2908908"/>
            </a:xfrm>
            <a:custGeom>
              <a:avLst/>
              <a:gdLst/>
              <a:ahLst/>
              <a:cxnLst/>
              <a:rect l="l" t="t" r="r" b="b"/>
              <a:pathLst>
                <a:path w="53269" h="60127" extrusionOk="0">
                  <a:moveTo>
                    <a:pt x="7680" y="1"/>
                  </a:moveTo>
                  <a:lnTo>
                    <a:pt x="0" y="7680"/>
                  </a:lnTo>
                  <a:lnTo>
                    <a:pt x="5322" y="13014"/>
                  </a:lnTo>
                  <a:lnTo>
                    <a:pt x="5322" y="17634"/>
                  </a:lnTo>
                  <a:lnTo>
                    <a:pt x="5060" y="17443"/>
                  </a:lnTo>
                  <a:lnTo>
                    <a:pt x="4870" y="21491"/>
                  </a:lnTo>
                  <a:cubicBezTo>
                    <a:pt x="4834" y="22075"/>
                    <a:pt x="4977" y="22670"/>
                    <a:pt x="5310" y="23396"/>
                  </a:cubicBezTo>
                  <a:lnTo>
                    <a:pt x="5310" y="27182"/>
                  </a:lnTo>
                  <a:lnTo>
                    <a:pt x="2477" y="28683"/>
                  </a:lnTo>
                  <a:lnTo>
                    <a:pt x="4953" y="30433"/>
                  </a:lnTo>
                  <a:cubicBezTo>
                    <a:pt x="3822" y="31242"/>
                    <a:pt x="2774" y="32159"/>
                    <a:pt x="1798" y="33207"/>
                  </a:cubicBezTo>
                  <a:lnTo>
                    <a:pt x="1203" y="33850"/>
                  </a:lnTo>
                  <a:lnTo>
                    <a:pt x="1203" y="43399"/>
                  </a:lnTo>
                  <a:lnTo>
                    <a:pt x="2369" y="44042"/>
                  </a:lnTo>
                  <a:cubicBezTo>
                    <a:pt x="4167" y="45018"/>
                    <a:pt x="6060" y="45756"/>
                    <a:pt x="8025" y="46209"/>
                  </a:cubicBezTo>
                  <a:cubicBezTo>
                    <a:pt x="8454" y="46792"/>
                    <a:pt x="8930" y="47328"/>
                    <a:pt x="9442" y="47840"/>
                  </a:cubicBezTo>
                  <a:lnTo>
                    <a:pt x="7311" y="50590"/>
                  </a:lnTo>
                  <a:lnTo>
                    <a:pt x="12514" y="51245"/>
                  </a:lnTo>
                  <a:cubicBezTo>
                    <a:pt x="11240" y="54769"/>
                    <a:pt x="11609" y="55829"/>
                    <a:pt x="11775" y="56269"/>
                  </a:cubicBezTo>
                  <a:lnTo>
                    <a:pt x="13168" y="60127"/>
                  </a:lnTo>
                  <a:lnTo>
                    <a:pt x="15657" y="56912"/>
                  </a:lnTo>
                  <a:cubicBezTo>
                    <a:pt x="16859" y="55353"/>
                    <a:pt x="18276" y="54174"/>
                    <a:pt x="19943" y="53293"/>
                  </a:cubicBezTo>
                  <a:cubicBezTo>
                    <a:pt x="21550" y="54079"/>
                    <a:pt x="23051" y="54960"/>
                    <a:pt x="24432" y="55912"/>
                  </a:cubicBezTo>
                  <a:lnTo>
                    <a:pt x="26099" y="57055"/>
                  </a:lnTo>
                  <a:lnTo>
                    <a:pt x="27813" y="55900"/>
                  </a:lnTo>
                  <a:cubicBezTo>
                    <a:pt x="30659" y="53983"/>
                    <a:pt x="33981" y="52352"/>
                    <a:pt x="37672" y="51078"/>
                  </a:cubicBezTo>
                  <a:cubicBezTo>
                    <a:pt x="38029" y="50947"/>
                    <a:pt x="38398" y="50804"/>
                    <a:pt x="38755" y="50650"/>
                  </a:cubicBezTo>
                  <a:cubicBezTo>
                    <a:pt x="42708" y="50185"/>
                    <a:pt x="47530" y="49054"/>
                    <a:pt x="51459" y="45006"/>
                  </a:cubicBezTo>
                  <a:lnTo>
                    <a:pt x="53269" y="46125"/>
                  </a:lnTo>
                  <a:lnTo>
                    <a:pt x="53269" y="33409"/>
                  </a:lnTo>
                  <a:lnTo>
                    <a:pt x="52102" y="32778"/>
                  </a:lnTo>
                  <a:cubicBezTo>
                    <a:pt x="51399" y="32385"/>
                    <a:pt x="50685" y="32040"/>
                    <a:pt x="49971" y="31742"/>
                  </a:cubicBezTo>
                  <a:lnTo>
                    <a:pt x="50423" y="22503"/>
                  </a:lnTo>
                  <a:lnTo>
                    <a:pt x="49423" y="21789"/>
                  </a:lnTo>
                  <a:cubicBezTo>
                    <a:pt x="48590" y="21205"/>
                    <a:pt x="47732" y="20694"/>
                    <a:pt x="46839" y="20253"/>
                  </a:cubicBezTo>
                  <a:lnTo>
                    <a:pt x="46839" y="13026"/>
                  </a:lnTo>
                  <a:lnTo>
                    <a:pt x="52173" y="7680"/>
                  </a:lnTo>
                  <a:lnTo>
                    <a:pt x="44494" y="1"/>
                  </a:lnTo>
                  <a:lnTo>
                    <a:pt x="42922" y="1584"/>
                  </a:lnTo>
                  <a:cubicBezTo>
                    <a:pt x="40922" y="3572"/>
                    <a:pt x="38279" y="4680"/>
                    <a:pt x="35445" y="4680"/>
                  </a:cubicBezTo>
                  <a:lnTo>
                    <a:pt x="33040" y="4680"/>
                  </a:lnTo>
                  <a:cubicBezTo>
                    <a:pt x="32207" y="4680"/>
                    <a:pt x="31516" y="3989"/>
                    <a:pt x="31516" y="3156"/>
                  </a:cubicBezTo>
                  <a:lnTo>
                    <a:pt x="31516" y="917"/>
                  </a:lnTo>
                  <a:lnTo>
                    <a:pt x="20657" y="917"/>
                  </a:lnTo>
                  <a:lnTo>
                    <a:pt x="20657" y="3156"/>
                  </a:lnTo>
                  <a:cubicBezTo>
                    <a:pt x="20657" y="3989"/>
                    <a:pt x="19967" y="4680"/>
                    <a:pt x="19133" y="4680"/>
                  </a:cubicBezTo>
                  <a:lnTo>
                    <a:pt x="16717" y="4680"/>
                  </a:lnTo>
                  <a:cubicBezTo>
                    <a:pt x="13895" y="4680"/>
                    <a:pt x="11252" y="3572"/>
                    <a:pt x="9251" y="1584"/>
                  </a:cubicBezTo>
                  <a:lnTo>
                    <a:pt x="7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287;p31"/>
            <p:cNvSpPr/>
            <p:nvPr/>
          </p:nvSpPr>
          <p:spPr>
            <a:xfrm rot="915899">
              <a:off x="886525" y="2218090"/>
              <a:ext cx="2144562" cy="941850"/>
            </a:xfrm>
            <a:custGeom>
              <a:avLst/>
              <a:gdLst/>
              <a:ahLst/>
              <a:cxnLst/>
              <a:rect l="l" t="t" r="r" b="b"/>
              <a:pathLst>
                <a:path w="44328" h="19468" extrusionOk="0">
                  <a:moveTo>
                    <a:pt x="42328" y="0"/>
                  </a:moveTo>
                  <a:cubicBezTo>
                    <a:pt x="37090" y="5637"/>
                    <a:pt x="30297" y="6125"/>
                    <a:pt x="23355" y="6125"/>
                  </a:cubicBezTo>
                  <a:cubicBezTo>
                    <a:pt x="21900" y="6125"/>
                    <a:pt x="20438" y="6103"/>
                    <a:pt x="18983" y="6103"/>
                  </a:cubicBezTo>
                  <a:cubicBezTo>
                    <a:pt x="12040" y="6103"/>
                    <a:pt x="5244" y="6592"/>
                    <a:pt x="1" y="12228"/>
                  </a:cubicBezTo>
                  <a:cubicBezTo>
                    <a:pt x="692" y="14597"/>
                    <a:pt x="1608" y="17110"/>
                    <a:pt x="2311" y="19467"/>
                  </a:cubicBezTo>
                  <a:cubicBezTo>
                    <a:pt x="10186" y="12656"/>
                    <a:pt x="18388" y="12141"/>
                    <a:pt x="25852" y="12141"/>
                  </a:cubicBezTo>
                  <a:cubicBezTo>
                    <a:pt x="27180" y="12141"/>
                    <a:pt x="28485" y="12157"/>
                    <a:pt x="29761" y="12157"/>
                  </a:cubicBezTo>
                  <a:cubicBezTo>
                    <a:pt x="35349" y="12157"/>
                    <a:pt x="40373" y="11844"/>
                    <a:pt x="44328" y="8478"/>
                  </a:cubicBezTo>
                  <a:cubicBezTo>
                    <a:pt x="43625" y="6132"/>
                    <a:pt x="43018" y="2346"/>
                    <a:pt x="42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288;p31"/>
            <p:cNvSpPr/>
            <p:nvPr/>
          </p:nvSpPr>
          <p:spPr>
            <a:xfrm rot="915899">
              <a:off x="1095876" y="2892650"/>
              <a:ext cx="1913018" cy="972378"/>
            </a:xfrm>
            <a:custGeom>
              <a:avLst/>
              <a:gdLst/>
              <a:ahLst/>
              <a:cxnLst/>
              <a:rect l="l" t="t" r="r" b="b"/>
              <a:pathLst>
                <a:path w="39542" h="20099" extrusionOk="0">
                  <a:moveTo>
                    <a:pt x="37125" y="1"/>
                  </a:moveTo>
                  <a:cubicBezTo>
                    <a:pt x="27588" y="12323"/>
                    <a:pt x="9538" y="1120"/>
                    <a:pt x="1" y="13443"/>
                  </a:cubicBezTo>
                  <a:lnTo>
                    <a:pt x="4228" y="13967"/>
                  </a:lnTo>
                  <a:cubicBezTo>
                    <a:pt x="4239" y="13978"/>
                    <a:pt x="2001" y="18943"/>
                    <a:pt x="2406" y="20098"/>
                  </a:cubicBezTo>
                  <a:cubicBezTo>
                    <a:pt x="11943" y="7775"/>
                    <a:pt x="30005" y="18979"/>
                    <a:pt x="39542" y="6656"/>
                  </a:cubicBezTo>
                  <a:lnTo>
                    <a:pt x="371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289;p31"/>
            <p:cNvSpPr/>
            <p:nvPr/>
          </p:nvSpPr>
          <p:spPr>
            <a:xfrm rot="915899">
              <a:off x="915890" y="1294629"/>
              <a:ext cx="2219453" cy="2474606"/>
            </a:xfrm>
            <a:custGeom>
              <a:avLst/>
              <a:gdLst/>
              <a:ahLst/>
              <a:cxnLst/>
              <a:rect l="l" t="t" r="r" b="b"/>
              <a:pathLst>
                <a:path w="45876" h="51150" extrusionOk="0">
                  <a:moveTo>
                    <a:pt x="4525" y="1"/>
                  </a:moveTo>
                  <a:lnTo>
                    <a:pt x="0" y="4525"/>
                  </a:lnTo>
                  <a:lnTo>
                    <a:pt x="4394" y="8918"/>
                  </a:lnTo>
                  <a:lnTo>
                    <a:pt x="4394" y="21527"/>
                  </a:lnTo>
                  <a:lnTo>
                    <a:pt x="4382" y="21527"/>
                  </a:lnTo>
                  <a:lnTo>
                    <a:pt x="4382" y="34826"/>
                  </a:lnTo>
                  <a:cubicBezTo>
                    <a:pt x="4382" y="39887"/>
                    <a:pt x="7620" y="44185"/>
                    <a:pt x="12157" y="45768"/>
                  </a:cubicBezTo>
                  <a:cubicBezTo>
                    <a:pt x="15812" y="47030"/>
                    <a:pt x="19312" y="48697"/>
                    <a:pt x="22503" y="50864"/>
                  </a:cubicBezTo>
                  <a:lnTo>
                    <a:pt x="22920" y="51150"/>
                  </a:lnTo>
                  <a:lnTo>
                    <a:pt x="23360" y="50840"/>
                  </a:lnTo>
                  <a:cubicBezTo>
                    <a:pt x="26563" y="48685"/>
                    <a:pt x="30075" y="47030"/>
                    <a:pt x="33743" y="45744"/>
                  </a:cubicBezTo>
                  <a:cubicBezTo>
                    <a:pt x="38231" y="44185"/>
                    <a:pt x="41470" y="39910"/>
                    <a:pt x="41470" y="34886"/>
                  </a:cubicBezTo>
                  <a:lnTo>
                    <a:pt x="41470" y="29373"/>
                  </a:lnTo>
                  <a:lnTo>
                    <a:pt x="41422" y="29373"/>
                  </a:lnTo>
                  <a:lnTo>
                    <a:pt x="41422" y="8942"/>
                  </a:lnTo>
                  <a:lnTo>
                    <a:pt x="41446" y="8942"/>
                  </a:lnTo>
                  <a:lnTo>
                    <a:pt x="45875" y="4525"/>
                  </a:lnTo>
                  <a:lnTo>
                    <a:pt x="41351" y="1"/>
                  </a:lnTo>
                  <a:cubicBezTo>
                    <a:pt x="38946" y="2394"/>
                    <a:pt x="35695" y="3751"/>
                    <a:pt x="32302" y="3751"/>
                  </a:cubicBezTo>
                  <a:lnTo>
                    <a:pt x="29885" y="3751"/>
                  </a:lnTo>
                  <a:cubicBezTo>
                    <a:pt x="27813" y="3751"/>
                    <a:pt x="26135" y="2072"/>
                    <a:pt x="26135" y="1"/>
                  </a:cubicBezTo>
                  <a:lnTo>
                    <a:pt x="19741" y="1"/>
                  </a:lnTo>
                  <a:cubicBezTo>
                    <a:pt x="19741" y="2072"/>
                    <a:pt x="18050" y="3751"/>
                    <a:pt x="15990" y="3751"/>
                  </a:cubicBezTo>
                  <a:lnTo>
                    <a:pt x="13573" y="3751"/>
                  </a:lnTo>
                  <a:cubicBezTo>
                    <a:pt x="10180" y="3751"/>
                    <a:pt x="6918" y="2418"/>
                    <a:pt x="4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290;p31"/>
            <p:cNvSpPr/>
            <p:nvPr/>
          </p:nvSpPr>
          <p:spPr>
            <a:xfrm rot="915899">
              <a:off x="1004861" y="1346643"/>
              <a:ext cx="2048916" cy="2356512"/>
            </a:xfrm>
            <a:custGeom>
              <a:avLst/>
              <a:gdLst/>
              <a:ahLst/>
              <a:cxnLst/>
              <a:rect l="l" t="t" r="r" b="b"/>
              <a:pathLst>
                <a:path w="42351" h="48709" extrusionOk="0">
                  <a:moveTo>
                    <a:pt x="22348" y="1465"/>
                  </a:moveTo>
                  <a:cubicBezTo>
                    <a:pt x="23336" y="3739"/>
                    <a:pt x="25587" y="5227"/>
                    <a:pt x="28087" y="5227"/>
                  </a:cubicBezTo>
                  <a:lnTo>
                    <a:pt x="30504" y="5227"/>
                  </a:lnTo>
                  <a:cubicBezTo>
                    <a:pt x="33742" y="5227"/>
                    <a:pt x="36814" y="4239"/>
                    <a:pt x="39398" y="2382"/>
                  </a:cubicBezTo>
                  <a:lnTo>
                    <a:pt x="40505" y="3477"/>
                  </a:lnTo>
                  <a:lnTo>
                    <a:pt x="37350" y="6632"/>
                  </a:lnTo>
                  <a:cubicBezTo>
                    <a:pt x="37195" y="6775"/>
                    <a:pt x="37124" y="6965"/>
                    <a:pt x="37124" y="7156"/>
                  </a:cubicBezTo>
                  <a:lnTo>
                    <a:pt x="37124" y="30135"/>
                  </a:lnTo>
                  <a:cubicBezTo>
                    <a:pt x="37124" y="30230"/>
                    <a:pt x="37136" y="30314"/>
                    <a:pt x="37171" y="30385"/>
                  </a:cubicBezTo>
                  <a:lnTo>
                    <a:pt x="37171" y="33862"/>
                  </a:lnTo>
                  <a:cubicBezTo>
                    <a:pt x="37171" y="37684"/>
                    <a:pt x="34743" y="41089"/>
                    <a:pt x="31135" y="42339"/>
                  </a:cubicBezTo>
                  <a:cubicBezTo>
                    <a:pt x="27468" y="43625"/>
                    <a:pt x="24098" y="45208"/>
                    <a:pt x="21158" y="47089"/>
                  </a:cubicBezTo>
                  <a:cubicBezTo>
                    <a:pt x="18217" y="45208"/>
                    <a:pt x="14871" y="43601"/>
                    <a:pt x="11216" y="42339"/>
                  </a:cubicBezTo>
                  <a:cubicBezTo>
                    <a:pt x="7561" y="41077"/>
                    <a:pt x="5120" y="37636"/>
                    <a:pt x="5120" y="33778"/>
                  </a:cubicBezTo>
                  <a:lnTo>
                    <a:pt x="5120" y="22265"/>
                  </a:lnTo>
                  <a:lnTo>
                    <a:pt x="5144" y="20479"/>
                  </a:lnTo>
                  <a:lnTo>
                    <a:pt x="5144" y="7132"/>
                  </a:lnTo>
                  <a:cubicBezTo>
                    <a:pt x="5144" y="6930"/>
                    <a:pt x="5048" y="6739"/>
                    <a:pt x="4917" y="6608"/>
                  </a:cubicBezTo>
                  <a:lnTo>
                    <a:pt x="1786" y="3477"/>
                  </a:lnTo>
                  <a:lnTo>
                    <a:pt x="2858" y="2382"/>
                  </a:lnTo>
                  <a:cubicBezTo>
                    <a:pt x="5465" y="4239"/>
                    <a:pt x="8513" y="5227"/>
                    <a:pt x="11764" y="5227"/>
                  </a:cubicBezTo>
                  <a:lnTo>
                    <a:pt x="14192" y="5227"/>
                  </a:lnTo>
                  <a:cubicBezTo>
                    <a:pt x="16693" y="5227"/>
                    <a:pt x="18931" y="3739"/>
                    <a:pt x="19931" y="1465"/>
                  </a:cubicBezTo>
                  <a:close/>
                  <a:moveTo>
                    <a:pt x="19443" y="0"/>
                  </a:moveTo>
                  <a:cubicBezTo>
                    <a:pt x="19133" y="0"/>
                    <a:pt x="18848" y="203"/>
                    <a:pt x="18741" y="500"/>
                  </a:cubicBezTo>
                  <a:cubicBezTo>
                    <a:pt x="18086" y="2441"/>
                    <a:pt x="16276" y="3751"/>
                    <a:pt x="14216" y="3751"/>
                  </a:cubicBezTo>
                  <a:lnTo>
                    <a:pt x="11787" y="3751"/>
                  </a:lnTo>
                  <a:cubicBezTo>
                    <a:pt x="8668" y="3751"/>
                    <a:pt x="5715" y="2739"/>
                    <a:pt x="3274" y="834"/>
                  </a:cubicBezTo>
                  <a:cubicBezTo>
                    <a:pt x="3138" y="724"/>
                    <a:pt x="2976" y="670"/>
                    <a:pt x="2815" y="670"/>
                  </a:cubicBezTo>
                  <a:cubicBezTo>
                    <a:pt x="2627" y="670"/>
                    <a:pt x="2440" y="745"/>
                    <a:pt x="2298" y="893"/>
                  </a:cubicBezTo>
                  <a:lnTo>
                    <a:pt x="226" y="2965"/>
                  </a:lnTo>
                  <a:cubicBezTo>
                    <a:pt x="83" y="3096"/>
                    <a:pt x="0" y="3286"/>
                    <a:pt x="0" y="3477"/>
                  </a:cubicBezTo>
                  <a:cubicBezTo>
                    <a:pt x="0" y="3679"/>
                    <a:pt x="95" y="3870"/>
                    <a:pt x="226" y="4001"/>
                  </a:cubicBezTo>
                  <a:lnTo>
                    <a:pt x="3667" y="7442"/>
                  </a:lnTo>
                  <a:lnTo>
                    <a:pt x="3667" y="20479"/>
                  </a:lnTo>
                  <a:lnTo>
                    <a:pt x="3655" y="22265"/>
                  </a:lnTo>
                  <a:lnTo>
                    <a:pt x="3655" y="33778"/>
                  </a:lnTo>
                  <a:cubicBezTo>
                    <a:pt x="3655" y="38267"/>
                    <a:pt x="6489" y="42267"/>
                    <a:pt x="10716" y="43744"/>
                  </a:cubicBezTo>
                  <a:cubicBezTo>
                    <a:pt x="14442" y="45030"/>
                    <a:pt x="17824" y="46661"/>
                    <a:pt x="20753" y="48590"/>
                  </a:cubicBezTo>
                  <a:cubicBezTo>
                    <a:pt x="20872" y="48661"/>
                    <a:pt x="21003" y="48709"/>
                    <a:pt x="21158" y="48709"/>
                  </a:cubicBezTo>
                  <a:cubicBezTo>
                    <a:pt x="21289" y="48709"/>
                    <a:pt x="21431" y="48685"/>
                    <a:pt x="21539" y="48602"/>
                  </a:cubicBezTo>
                  <a:cubicBezTo>
                    <a:pt x="24503" y="46685"/>
                    <a:pt x="27885" y="45053"/>
                    <a:pt x="31611" y="43756"/>
                  </a:cubicBezTo>
                  <a:cubicBezTo>
                    <a:pt x="35814" y="42291"/>
                    <a:pt x="38636" y="38326"/>
                    <a:pt x="38636" y="33874"/>
                  </a:cubicBezTo>
                  <a:lnTo>
                    <a:pt x="38636" y="30147"/>
                  </a:lnTo>
                  <a:cubicBezTo>
                    <a:pt x="38636" y="30064"/>
                    <a:pt x="38624" y="29968"/>
                    <a:pt x="38600" y="29897"/>
                  </a:cubicBezTo>
                  <a:lnTo>
                    <a:pt x="38600" y="7466"/>
                  </a:lnTo>
                  <a:lnTo>
                    <a:pt x="42065" y="4001"/>
                  </a:lnTo>
                  <a:cubicBezTo>
                    <a:pt x="42351" y="3715"/>
                    <a:pt x="42351" y="3239"/>
                    <a:pt x="42065" y="2965"/>
                  </a:cubicBezTo>
                  <a:lnTo>
                    <a:pt x="39993" y="893"/>
                  </a:lnTo>
                  <a:cubicBezTo>
                    <a:pt x="39852" y="745"/>
                    <a:pt x="39665" y="670"/>
                    <a:pt x="39476" y="670"/>
                  </a:cubicBezTo>
                  <a:cubicBezTo>
                    <a:pt x="39315" y="670"/>
                    <a:pt x="39154" y="724"/>
                    <a:pt x="39017" y="834"/>
                  </a:cubicBezTo>
                  <a:cubicBezTo>
                    <a:pt x="36576" y="2739"/>
                    <a:pt x="33623" y="3751"/>
                    <a:pt x="30504" y="3751"/>
                  </a:cubicBezTo>
                  <a:lnTo>
                    <a:pt x="28087" y="3751"/>
                  </a:lnTo>
                  <a:cubicBezTo>
                    <a:pt x="26051" y="3751"/>
                    <a:pt x="24229" y="2441"/>
                    <a:pt x="23563" y="500"/>
                  </a:cubicBezTo>
                  <a:cubicBezTo>
                    <a:pt x="23455" y="203"/>
                    <a:pt x="23182" y="0"/>
                    <a:pt x="2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291;p31"/>
            <p:cNvSpPr/>
            <p:nvPr/>
          </p:nvSpPr>
          <p:spPr>
            <a:xfrm rot="915899">
              <a:off x="1117897" y="2163802"/>
              <a:ext cx="2002859" cy="543930"/>
            </a:xfrm>
            <a:custGeom>
              <a:avLst/>
              <a:gdLst/>
              <a:ahLst/>
              <a:cxnLst/>
              <a:rect l="l" t="t" r="r" b="b"/>
              <a:pathLst>
                <a:path w="41399" h="11243" extrusionOk="0">
                  <a:moveTo>
                    <a:pt x="31883" y="0"/>
                  </a:moveTo>
                  <a:cubicBezTo>
                    <a:pt x="24602" y="0"/>
                    <a:pt x="17134" y="3890"/>
                    <a:pt x="9856" y="3890"/>
                  </a:cubicBezTo>
                  <a:cubicBezTo>
                    <a:pt x="6642" y="3890"/>
                    <a:pt x="3465" y="3131"/>
                    <a:pt x="357" y="942"/>
                  </a:cubicBezTo>
                  <a:lnTo>
                    <a:pt x="357" y="942"/>
                  </a:lnTo>
                  <a:cubicBezTo>
                    <a:pt x="298" y="2169"/>
                    <a:pt x="3727" y="6324"/>
                    <a:pt x="3727" y="6324"/>
                  </a:cubicBezTo>
                  <a:lnTo>
                    <a:pt x="0" y="8288"/>
                  </a:lnTo>
                  <a:cubicBezTo>
                    <a:pt x="3113" y="10482"/>
                    <a:pt x="6295" y="11242"/>
                    <a:pt x="9514" y="11242"/>
                  </a:cubicBezTo>
                  <a:cubicBezTo>
                    <a:pt x="16799" y="11242"/>
                    <a:pt x="24271" y="7347"/>
                    <a:pt x="31552" y="7347"/>
                  </a:cubicBezTo>
                  <a:cubicBezTo>
                    <a:pt x="34763" y="7347"/>
                    <a:pt x="37937" y="8105"/>
                    <a:pt x="41041" y="10289"/>
                  </a:cubicBezTo>
                  <a:cubicBezTo>
                    <a:pt x="41160" y="7848"/>
                    <a:pt x="41279" y="5395"/>
                    <a:pt x="41398" y="2954"/>
                  </a:cubicBezTo>
                  <a:cubicBezTo>
                    <a:pt x="38285" y="761"/>
                    <a:pt x="35102" y="0"/>
                    <a:pt x="31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292;p31"/>
            <p:cNvSpPr/>
            <p:nvPr/>
          </p:nvSpPr>
          <p:spPr>
            <a:xfrm rot="915899">
              <a:off x="804894" y="2699628"/>
              <a:ext cx="2301263" cy="597921"/>
            </a:xfrm>
            <a:custGeom>
              <a:avLst/>
              <a:gdLst/>
              <a:ahLst/>
              <a:cxnLst/>
              <a:rect l="l" t="t" r="r" b="b"/>
              <a:pathLst>
                <a:path w="47567" h="12359" extrusionOk="0">
                  <a:moveTo>
                    <a:pt x="37512" y="0"/>
                  </a:moveTo>
                  <a:cubicBezTo>
                    <a:pt x="28358" y="0"/>
                    <a:pt x="19199" y="5008"/>
                    <a:pt x="10045" y="5008"/>
                  </a:cubicBezTo>
                  <a:cubicBezTo>
                    <a:pt x="6696" y="5008"/>
                    <a:pt x="3348" y="4338"/>
                    <a:pt x="1" y="2507"/>
                  </a:cubicBezTo>
                  <a:lnTo>
                    <a:pt x="1" y="9853"/>
                  </a:lnTo>
                  <a:cubicBezTo>
                    <a:pt x="3350" y="11687"/>
                    <a:pt x="6700" y="12359"/>
                    <a:pt x="10050" y="12359"/>
                  </a:cubicBezTo>
                  <a:cubicBezTo>
                    <a:pt x="19204" y="12359"/>
                    <a:pt x="28363" y="7347"/>
                    <a:pt x="37517" y="7347"/>
                  </a:cubicBezTo>
                  <a:cubicBezTo>
                    <a:pt x="40868" y="7347"/>
                    <a:pt x="44218" y="8019"/>
                    <a:pt x="47566" y="9853"/>
                  </a:cubicBezTo>
                  <a:lnTo>
                    <a:pt x="47566" y="2507"/>
                  </a:lnTo>
                  <a:cubicBezTo>
                    <a:pt x="44216" y="672"/>
                    <a:pt x="40864" y="0"/>
                    <a:pt x="37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293;p31"/>
            <p:cNvSpPr/>
            <p:nvPr/>
          </p:nvSpPr>
          <p:spPr>
            <a:xfrm rot="915899">
              <a:off x="1812325" y="1578411"/>
              <a:ext cx="754090" cy="527674"/>
            </a:xfrm>
            <a:custGeom>
              <a:avLst/>
              <a:gdLst/>
              <a:ahLst/>
              <a:cxnLst/>
              <a:rect l="l" t="t" r="r" b="b"/>
              <a:pathLst>
                <a:path w="15587" h="10907" extrusionOk="0">
                  <a:moveTo>
                    <a:pt x="7798" y="1"/>
                  </a:moveTo>
                  <a:cubicBezTo>
                    <a:pt x="7746" y="1"/>
                    <a:pt x="7692" y="24"/>
                    <a:pt x="7680" y="72"/>
                  </a:cubicBezTo>
                  <a:cubicBezTo>
                    <a:pt x="7561" y="905"/>
                    <a:pt x="7371" y="3084"/>
                    <a:pt x="7049" y="3989"/>
                  </a:cubicBezTo>
                  <a:cubicBezTo>
                    <a:pt x="6954" y="4239"/>
                    <a:pt x="6895" y="4596"/>
                    <a:pt x="6692" y="4799"/>
                  </a:cubicBezTo>
                  <a:cubicBezTo>
                    <a:pt x="6454" y="5022"/>
                    <a:pt x="6179" y="5117"/>
                    <a:pt x="5908" y="5117"/>
                  </a:cubicBezTo>
                  <a:cubicBezTo>
                    <a:pt x="5514" y="5117"/>
                    <a:pt x="5129" y="4916"/>
                    <a:pt x="4882" y="4620"/>
                  </a:cubicBezTo>
                  <a:cubicBezTo>
                    <a:pt x="4442" y="4061"/>
                    <a:pt x="4144" y="2489"/>
                    <a:pt x="3870" y="1858"/>
                  </a:cubicBezTo>
                  <a:cubicBezTo>
                    <a:pt x="3843" y="1799"/>
                    <a:pt x="3783" y="1773"/>
                    <a:pt x="3722" y="1773"/>
                  </a:cubicBezTo>
                  <a:cubicBezTo>
                    <a:pt x="3621" y="1773"/>
                    <a:pt x="3515" y="1842"/>
                    <a:pt x="3537" y="1953"/>
                  </a:cubicBezTo>
                  <a:cubicBezTo>
                    <a:pt x="3692" y="2834"/>
                    <a:pt x="3894" y="4715"/>
                    <a:pt x="3454" y="5585"/>
                  </a:cubicBezTo>
                  <a:cubicBezTo>
                    <a:pt x="3210" y="6071"/>
                    <a:pt x="2760" y="6299"/>
                    <a:pt x="2274" y="6299"/>
                  </a:cubicBezTo>
                  <a:cubicBezTo>
                    <a:pt x="2022" y="6299"/>
                    <a:pt x="1761" y="6238"/>
                    <a:pt x="1513" y="6120"/>
                  </a:cubicBezTo>
                  <a:cubicBezTo>
                    <a:pt x="1001" y="5882"/>
                    <a:pt x="656" y="5370"/>
                    <a:pt x="334" y="4977"/>
                  </a:cubicBezTo>
                  <a:cubicBezTo>
                    <a:pt x="300" y="4934"/>
                    <a:pt x="251" y="4916"/>
                    <a:pt x="203" y="4916"/>
                  </a:cubicBezTo>
                  <a:cubicBezTo>
                    <a:pt x="118" y="4916"/>
                    <a:pt x="32" y="4973"/>
                    <a:pt x="25" y="5049"/>
                  </a:cubicBezTo>
                  <a:cubicBezTo>
                    <a:pt x="1" y="5073"/>
                    <a:pt x="1" y="5108"/>
                    <a:pt x="1" y="5132"/>
                  </a:cubicBezTo>
                  <a:cubicBezTo>
                    <a:pt x="382" y="6406"/>
                    <a:pt x="739" y="7668"/>
                    <a:pt x="1108" y="8918"/>
                  </a:cubicBezTo>
                  <a:lnTo>
                    <a:pt x="1108" y="10907"/>
                  </a:lnTo>
                  <a:lnTo>
                    <a:pt x="14467" y="10907"/>
                  </a:lnTo>
                  <a:lnTo>
                    <a:pt x="14467" y="8918"/>
                  </a:lnTo>
                  <a:cubicBezTo>
                    <a:pt x="14848" y="7656"/>
                    <a:pt x="15205" y="6382"/>
                    <a:pt x="15574" y="5132"/>
                  </a:cubicBezTo>
                  <a:cubicBezTo>
                    <a:pt x="15586" y="5108"/>
                    <a:pt x="15586" y="5073"/>
                    <a:pt x="15574" y="5049"/>
                  </a:cubicBezTo>
                  <a:cubicBezTo>
                    <a:pt x="15551" y="4979"/>
                    <a:pt x="15462" y="4924"/>
                    <a:pt x="15380" y="4924"/>
                  </a:cubicBezTo>
                  <a:cubicBezTo>
                    <a:pt x="15336" y="4924"/>
                    <a:pt x="15294" y="4940"/>
                    <a:pt x="15265" y="4977"/>
                  </a:cubicBezTo>
                  <a:cubicBezTo>
                    <a:pt x="14943" y="5370"/>
                    <a:pt x="14586" y="5882"/>
                    <a:pt x="14086" y="6120"/>
                  </a:cubicBezTo>
                  <a:cubicBezTo>
                    <a:pt x="13830" y="6238"/>
                    <a:pt x="13565" y="6299"/>
                    <a:pt x="13311" y="6299"/>
                  </a:cubicBezTo>
                  <a:cubicBezTo>
                    <a:pt x="12822" y="6299"/>
                    <a:pt x="12377" y="6071"/>
                    <a:pt x="12133" y="5585"/>
                  </a:cubicBezTo>
                  <a:cubicBezTo>
                    <a:pt x="11705" y="4715"/>
                    <a:pt x="11895" y="2834"/>
                    <a:pt x="12062" y="1953"/>
                  </a:cubicBezTo>
                  <a:cubicBezTo>
                    <a:pt x="12077" y="1848"/>
                    <a:pt x="11965" y="1781"/>
                    <a:pt x="11862" y="1781"/>
                  </a:cubicBezTo>
                  <a:cubicBezTo>
                    <a:pt x="11801" y="1781"/>
                    <a:pt x="11743" y="1805"/>
                    <a:pt x="11717" y="1858"/>
                  </a:cubicBezTo>
                  <a:cubicBezTo>
                    <a:pt x="11455" y="2489"/>
                    <a:pt x="11157" y="4061"/>
                    <a:pt x="10705" y="4620"/>
                  </a:cubicBezTo>
                  <a:cubicBezTo>
                    <a:pt x="10457" y="4929"/>
                    <a:pt x="10099" y="5123"/>
                    <a:pt x="9712" y="5123"/>
                  </a:cubicBezTo>
                  <a:cubicBezTo>
                    <a:pt x="9504" y="5123"/>
                    <a:pt x="9286" y="5067"/>
                    <a:pt x="9073" y="4942"/>
                  </a:cubicBezTo>
                  <a:cubicBezTo>
                    <a:pt x="8740" y="4751"/>
                    <a:pt x="8657" y="4299"/>
                    <a:pt x="8550" y="3989"/>
                  </a:cubicBezTo>
                  <a:cubicBezTo>
                    <a:pt x="8216" y="3084"/>
                    <a:pt x="8026" y="905"/>
                    <a:pt x="7907" y="72"/>
                  </a:cubicBezTo>
                  <a:cubicBezTo>
                    <a:pt x="7901" y="24"/>
                    <a:pt x="7850" y="1"/>
                    <a:pt x="7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294;p31"/>
            <p:cNvSpPr/>
            <p:nvPr/>
          </p:nvSpPr>
          <p:spPr>
            <a:xfrm rot="915899">
              <a:off x="1809131" y="2002190"/>
              <a:ext cx="646300" cy="96227"/>
            </a:xfrm>
            <a:custGeom>
              <a:avLst/>
              <a:gdLst/>
              <a:ahLst/>
              <a:cxnLst/>
              <a:rect l="l" t="t" r="r" b="b"/>
              <a:pathLst>
                <a:path w="13359" h="1989" extrusionOk="0">
                  <a:moveTo>
                    <a:pt x="0" y="0"/>
                  </a:moveTo>
                  <a:lnTo>
                    <a:pt x="0" y="1989"/>
                  </a:lnTo>
                  <a:lnTo>
                    <a:pt x="13359" y="1989"/>
                  </a:lnTo>
                  <a:lnTo>
                    <a:pt x="13359" y="0"/>
                  </a:ln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295;p31"/>
            <p:cNvSpPr/>
            <p:nvPr/>
          </p:nvSpPr>
          <p:spPr>
            <a:xfrm rot="915899">
              <a:off x="1816111" y="2017495"/>
              <a:ext cx="646300" cy="14465"/>
            </a:xfrm>
            <a:custGeom>
              <a:avLst/>
              <a:gdLst/>
              <a:ahLst/>
              <a:cxnLst/>
              <a:rect l="l" t="t" r="r" b="b"/>
              <a:pathLst>
                <a:path w="13359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3359" y="299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296;p31"/>
            <p:cNvSpPr/>
            <p:nvPr/>
          </p:nvSpPr>
          <p:spPr>
            <a:xfrm rot="915899">
              <a:off x="1801092" y="2072524"/>
              <a:ext cx="646300" cy="14465"/>
            </a:xfrm>
            <a:custGeom>
              <a:avLst/>
              <a:gdLst/>
              <a:ahLst/>
              <a:cxnLst/>
              <a:rect l="l" t="t" r="r" b="b"/>
              <a:pathLst>
                <a:path w="13359" h="299" extrusionOk="0">
                  <a:moveTo>
                    <a:pt x="0" y="1"/>
                  </a:moveTo>
                  <a:lnTo>
                    <a:pt x="0" y="298"/>
                  </a:lnTo>
                  <a:lnTo>
                    <a:pt x="13359" y="298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297;p31"/>
            <p:cNvSpPr/>
            <p:nvPr/>
          </p:nvSpPr>
          <p:spPr>
            <a:xfrm rot="915899">
              <a:off x="2122823" y="1904166"/>
              <a:ext cx="28254" cy="54765"/>
            </a:xfrm>
            <a:custGeom>
              <a:avLst/>
              <a:gdLst/>
              <a:ahLst/>
              <a:cxnLst/>
              <a:rect l="l" t="t" r="r" b="b"/>
              <a:pathLst>
                <a:path w="584" h="1132" extrusionOk="0">
                  <a:moveTo>
                    <a:pt x="0" y="1"/>
                  </a:moveTo>
                  <a:lnTo>
                    <a:pt x="0" y="1132"/>
                  </a:lnTo>
                  <a:lnTo>
                    <a:pt x="584" y="918"/>
                  </a:lnTo>
                  <a:lnTo>
                    <a:pt x="584" y="2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98;p31"/>
            <p:cNvSpPr/>
            <p:nvPr/>
          </p:nvSpPr>
          <p:spPr>
            <a:xfrm rot="915899">
              <a:off x="2175611" y="1918573"/>
              <a:ext cx="28254" cy="54765"/>
            </a:xfrm>
            <a:custGeom>
              <a:avLst/>
              <a:gdLst/>
              <a:ahLst/>
              <a:cxnLst/>
              <a:rect l="l" t="t" r="r" b="b"/>
              <a:pathLst>
                <a:path w="584" h="1132" extrusionOk="0">
                  <a:moveTo>
                    <a:pt x="584" y="1"/>
                  </a:moveTo>
                  <a:lnTo>
                    <a:pt x="0" y="203"/>
                  </a:lnTo>
                  <a:lnTo>
                    <a:pt x="0" y="918"/>
                  </a:lnTo>
                  <a:lnTo>
                    <a:pt x="584" y="113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99;p31"/>
            <p:cNvSpPr/>
            <p:nvPr/>
          </p:nvSpPr>
          <p:spPr>
            <a:xfrm rot="915899">
              <a:off x="2149584" y="1920971"/>
              <a:ext cx="25980" cy="34591"/>
            </a:xfrm>
            <a:custGeom>
              <a:avLst/>
              <a:gdLst/>
              <a:ahLst/>
              <a:cxnLst/>
              <a:rect l="l" t="t" r="r" b="b"/>
              <a:pathLst>
                <a:path w="537" h="715" extrusionOk="0">
                  <a:moveTo>
                    <a:pt x="1" y="0"/>
                  </a:moveTo>
                  <a:lnTo>
                    <a:pt x="1" y="715"/>
                  </a:lnTo>
                  <a:lnTo>
                    <a:pt x="537" y="715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300;p31"/>
            <p:cNvSpPr/>
            <p:nvPr/>
          </p:nvSpPr>
          <p:spPr>
            <a:xfrm rot="915899">
              <a:off x="2131226" y="1886361"/>
              <a:ext cx="41510" cy="30576"/>
            </a:xfrm>
            <a:custGeom>
              <a:avLst/>
              <a:gdLst/>
              <a:ahLst/>
              <a:cxnLst/>
              <a:rect l="l" t="t" r="r" b="b"/>
              <a:pathLst>
                <a:path w="858" h="632" extrusionOk="0">
                  <a:moveTo>
                    <a:pt x="857" y="0"/>
                  </a:moveTo>
                  <a:lnTo>
                    <a:pt x="0" y="429"/>
                  </a:lnTo>
                  <a:lnTo>
                    <a:pt x="584" y="63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301;p31"/>
            <p:cNvSpPr/>
            <p:nvPr/>
          </p:nvSpPr>
          <p:spPr>
            <a:xfrm rot="915899">
              <a:off x="2171226" y="1897278"/>
              <a:ext cx="41510" cy="30576"/>
            </a:xfrm>
            <a:custGeom>
              <a:avLst/>
              <a:gdLst/>
              <a:ahLst/>
              <a:cxnLst/>
              <a:rect l="l" t="t" r="r" b="b"/>
              <a:pathLst>
                <a:path w="858" h="632" extrusionOk="0">
                  <a:moveTo>
                    <a:pt x="0" y="0"/>
                  </a:moveTo>
                  <a:lnTo>
                    <a:pt x="274" y="631"/>
                  </a:lnTo>
                  <a:lnTo>
                    <a:pt x="858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302;p31"/>
            <p:cNvSpPr/>
            <p:nvPr/>
          </p:nvSpPr>
          <p:spPr>
            <a:xfrm rot="915899">
              <a:off x="2158700" y="1891820"/>
              <a:ext cx="26560" cy="30576"/>
            </a:xfrm>
            <a:custGeom>
              <a:avLst/>
              <a:gdLst/>
              <a:ahLst/>
              <a:cxnLst/>
              <a:rect l="l" t="t" r="r" b="b"/>
              <a:pathLst>
                <a:path w="549" h="632" extrusionOk="0">
                  <a:moveTo>
                    <a:pt x="274" y="0"/>
                  </a:moveTo>
                  <a:lnTo>
                    <a:pt x="1" y="631"/>
                  </a:lnTo>
                  <a:lnTo>
                    <a:pt x="548" y="63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303;p31"/>
            <p:cNvSpPr/>
            <p:nvPr/>
          </p:nvSpPr>
          <p:spPr>
            <a:xfrm rot="915899">
              <a:off x="2153563" y="1959984"/>
              <a:ext cx="41510" cy="34591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274" y="1"/>
                  </a:moveTo>
                  <a:lnTo>
                    <a:pt x="0" y="715"/>
                  </a:lnTo>
                  <a:lnTo>
                    <a:pt x="858" y="21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304;p31"/>
            <p:cNvSpPr/>
            <p:nvPr/>
          </p:nvSpPr>
          <p:spPr>
            <a:xfrm rot="915899">
              <a:off x="2113563" y="1949067"/>
              <a:ext cx="41510" cy="34591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584" y="1"/>
                  </a:moveTo>
                  <a:lnTo>
                    <a:pt x="0" y="215"/>
                  </a:lnTo>
                  <a:lnTo>
                    <a:pt x="857" y="715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305;p31"/>
            <p:cNvSpPr/>
            <p:nvPr/>
          </p:nvSpPr>
          <p:spPr>
            <a:xfrm rot="915899">
              <a:off x="2141038" y="1954526"/>
              <a:ext cx="26560" cy="34591"/>
            </a:xfrm>
            <a:custGeom>
              <a:avLst/>
              <a:gdLst/>
              <a:ahLst/>
              <a:cxnLst/>
              <a:rect l="l" t="t" r="r" b="b"/>
              <a:pathLst>
                <a:path w="549" h="715" extrusionOk="0">
                  <a:moveTo>
                    <a:pt x="1" y="1"/>
                  </a:moveTo>
                  <a:lnTo>
                    <a:pt x="274" y="715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" name="Google Shape;306;p31"/>
          <p:cNvGrpSpPr/>
          <p:nvPr/>
        </p:nvGrpSpPr>
        <p:grpSpPr>
          <a:xfrm rot="544371">
            <a:off x="-4821997" y="-4168954"/>
            <a:ext cx="4411557" cy="4688965"/>
            <a:chOff x="-2017225" y="4202267"/>
            <a:chExt cx="1701994" cy="2154342"/>
          </a:xfrm>
        </p:grpSpPr>
        <p:sp>
          <p:nvSpPr>
            <p:cNvPr id="29" name="Google Shape;307;p31"/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8;p31"/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09;p31"/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10;p31"/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11;p31"/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12;p31"/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13;p31"/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14;p31"/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" name="Google Shape;318;p31"/>
          <p:cNvSpPr txBox="1">
            <a:spLocks noGrp="1"/>
          </p:cNvSpPr>
          <p:nvPr>
            <p:ph type="subTitle" idx="1"/>
          </p:nvPr>
        </p:nvSpPr>
        <p:spPr>
          <a:xfrm>
            <a:off x="12104854" y="3059044"/>
            <a:ext cx="4594984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600" b="0" i="0" u="none" strike="noStrike" dirty="0">
                <a:effectLst/>
                <a:latin typeface="Corbel" panose="020B0503020204020204" pitchFamily="34" charset="0"/>
                <a:cs typeface="Times New Roman" panose="02020603050405020304" pitchFamily="18" charset="0"/>
              </a:rPr>
              <a:t>This is our object-oriented programming game project at HCMIU in semester 2 (2022-2023).</a:t>
            </a:r>
            <a:endParaRPr lang="en-US" sz="1600" b="0" i="0" u="none" strike="noStrike" dirty="0">
              <a:effectLst/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0" i="0" u="none" strike="noStrike" dirty="0">
                <a:effectLst/>
                <a:latin typeface="Corbel" panose="020B0503020204020204" pitchFamily="34" charset="0"/>
                <a:cs typeface="Times New Roman" panose="02020603050405020304" pitchFamily="18" charset="0"/>
              </a:rPr>
              <a:t>It's a classic platform game where the hero battles monsters and faces traps while on a quest to defeat the dark knight.</a:t>
            </a:r>
            <a:endParaRPr lang="en-US" sz="16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7"/>
          <p:cNvSpPr/>
          <p:nvPr/>
        </p:nvSpPr>
        <p:spPr>
          <a:xfrm rot="10800000">
            <a:off x="3137100" y="-3825"/>
            <a:ext cx="6006900" cy="1365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5" name="Google Shape;1205;p47"/>
          <p:cNvSpPr/>
          <p:nvPr/>
        </p:nvSpPr>
        <p:spPr>
          <a:xfrm>
            <a:off x="0" y="3777600"/>
            <a:ext cx="6006900" cy="13659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6" name="Google Shape;1206;p47"/>
          <p:cNvSpPr txBox="1">
            <a:spLocks noGrp="1"/>
          </p:cNvSpPr>
          <p:nvPr>
            <p:ph type="ctrTitle"/>
          </p:nvPr>
        </p:nvSpPr>
        <p:spPr>
          <a:xfrm>
            <a:off x="1829924" y="2760975"/>
            <a:ext cx="5841312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 FOR YOUR LISTENING</a:t>
            </a:r>
            <a:endParaRPr dirty="0"/>
          </a:p>
        </p:txBody>
      </p:sp>
      <p:pic>
        <p:nvPicPr>
          <p:cNvPr id="2" name="Kiểu 3D 1" descr="Knight's swor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393156" y="-502250"/>
            <a:ext cx="1875118" cy="9226212"/>
          </a:xfrm>
          <a:prstGeom prst="rect">
            <a:avLst/>
          </a:prstGeom>
        </p:spPr>
      </p:pic>
      <p:sp>
        <p:nvSpPr>
          <p:cNvPr id="1207" name="Google Shape;1207;p47"/>
          <p:cNvSpPr txBox="1">
            <a:spLocks noGrp="1"/>
          </p:cNvSpPr>
          <p:nvPr>
            <p:ph type="subTitle" idx="1"/>
          </p:nvPr>
        </p:nvSpPr>
        <p:spPr>
          <a:xfrm>
            <a:off x="2936907" y="3844736"/>
            <a:ext cx="35418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 you have any questions?</a:t>
            </a:r>
            <a:endParaRPr dirty="0"/>
          </a:p>
        </p:txBody>
      </p:sp>
      <p:grpSp>
        <p:nvGrpSpPr>
          <p:cNvPr id="62" name="Google Shape;1210;p47"/>
          <p:cNvGrpSpPr/>
          <p:nvPr/>
        </p:nvGrpSpPr>
        <p:grpSpPr>
          <a:xfrm rot="544398">
            <a:off x="299208" y="-297445"/>
            <a:ext cx="1702016" cy="2154370"/>
            <a:chOff x="-2017225" y="4202267"/>
            <a:chExt cx="1701994" cy="2154342"/>
          </a:xfrm>
        </p:grpSpPr>
        <p:sp>
          <p:nvSpPr>
            <p:cNvPr id="63" name="Google Shape;1211;p47"/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212;p47"/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213;p47"/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214;p47"/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215;p47"/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216;p47"/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217;p47"/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218;p47"/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9" name="Google Shape;1219;p47"/>
          <p:cNvGrpSpPr/>
          <p:nvPr/>
        </p:nvGrpSpPr>
        <p:grpSpPr>
          <a:xfrm rot="-844926">
            <a:off x="7685372" y="3263963"/>
            <a:ext cx="1702443" cy="2154769"/>
            <a:chOff x="316385" y="4202000"/>
            <a:chExt cx="1702527" cy="2154875"/>
          </a:xfrm>
        </p:grpSpPr>
        <p:sp>
          <p:nvSpPr>
            <p:cNvPr id="1160" name="Google Shape;1220;p47"/>
            <p:cNvSpPr/>
            <p:nvPr/>
          </p:nvSpPr>
          <p:spPr>
            <a:xfrm>
              <a:off x="316385" y="4202000"/>
              <a:ext cx="1702527" cy="2154875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5" y="1"/>
                    <a:pt x="7501" y="596"/>
                    <a:pt x="1798" y="1751"/>
                  </a:cubicBezTo>
                  <a:lnTo>
                    <a:pt x="0" y="2132"/>
                  </a:lnTo>
                  <a:lnTo>
                    <a:pt x="0" y="18979"/>
                  </a:lnTo>
                  <a:cubicBezTo>
                    <a:pt x="0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69" y="48019"/>
                  </a:cubicBezTo>
                  <a:lnTo>
                    <a:pt x="19158" y="48495"/>
                  </a:lnTo>
                  <a:lnTo>
                    <a:pt x="20134" y="48019"/>
                  </a:lnTo>
                  <a:cubicBezTo>
                    <a:pt x="25599" y="45364"/>
                    <a:pt x="30183" y="41256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05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221;p47"/>
            <p:cNvSpPr/>
            <p:nvPr/>
          </p:nvSpPr>
          <p:spPr>
            <a:xfrm>
              <a:off x="416366" y="4302024"/>
              <a:ext cx="1502570" cy="1943765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03" y="0"/>
                  </a:moveTo>
                  <a:cubicBezTo>
                    <a:pt x="11240" y="0"/>
                    <a:pt x="5579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0" y="572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222;p47"/>
            <p:cNvSpPr/>
            <p:nvPr/>
          </p:nvSpPr>
          <p:spPr>
            <a:xfrm>
              <a:off x="488840" y="4375565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53" y="37898"/>
                    <a:pt x="23540" y="34421"/>
                    <a:pt x="26218" y="30135"/>
                  </a:cubicBezTo>
                  <a:cubicBezTo>
                    <a:pt x="29052" y="25610"/>
                    <a:pt x="30540" y="20396"/>
                    <a:pt x="30540" y="15073"/>
                  </a:cubicBezTo>
                  <a:lnTo>
                    <a:pt x="30540" y="1405"/>
                  </a:lnTo>
                  <a:cubicBezTo>
                    <a:pt x="25516" y="476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223;p47"/>
            <p:cNvSpPr/>
            <p:nvPr/>
          </p:nvSpPr>
          <p:spPr>
            <a:xfrm>
              <a:off x="660274" y="4518914"/>
              <a:ext cx="1016362" cy="1071372"/>
            </a:xfrm>
            <a:custGeom>
              <a:avLst/>
              <a:gdLst/>
              <a:ahLst/>
              <a:cxnLst/>
              <a:rect l="l" t="t" r="r" b="b"/>
              <a:pathLst>
                <a:path w="22873" h="24111" extrusionOk="0">
                  <a:moveTo>
                    <a:pt x="11264" y="1"/>
                  </a:moveTo>
                  <a:lnTo>
                    <a:pt x="11264" y="1"/>
                  </a:lnTo>
                  <a:cubicBezTo>
                    <a:pt x="11502" y="120"/>
                    <a:pt x="11621" y="429"/>
                    <a:pt x="11550" y="679"/>
                  </a:cubicBezTo>
                  <a:cubicBezTo>
                    <a:pt x="11300" y="596"/>
                    <a:pt x="11121" y="537"/>
                    <a:pt x="10871" y="465"/>
                  </a:cubicBezTo>
                  <a:cubicBezTo>
                    <a:pt x="10692" y="406"/>
                    <a:pt x="10514" y="346"/>
                    <a:pt x="10335" y="310"/>
                  </a:cubicBezTo>
                  <a:cubicBezTo>
                    <a:pt x="10271" y="301"/>
                    <a:pt x="10205" y="297"/>
                    <a:pt x="10140" y="297"/>
                  </a:cubicBezTo>
                  <a:cubicBezTo>
                    <a:pt x="9855" y="297"/>
                    <a:pt x="9565" y="379"/>
                    <a:pt x="9323" y="525"/>
                  </a:cubicBezTo>
                  <a:cubicBezTo>
                    <a:pt x="9514" y="537"/>
                    <a:pt x="9657" y="703"/>
                    <a:pt x="9740" y="894"/>
                  </a:cubicBezTo>
                  <a:cubicBezTo>
                    <a:pt x="9799" y="1072"/>
                    <a:pt x="9799" y="1275"/>
                    <a:pt x="9776" y="1477"/>
                  </a:cubicBezTo>
                  <a:cubicBezTo>
                    <a:pt x="9776" y="1513"/>
                    <a:pt x="9764" y="1549"/>
                    <a:pt x="9752" y="1596"/>
                  </a:cubicBezTo>
                  <a:cubicBezTo>
                    <a:pt x="9740" y="1620"/>
                    <a:pt x="9704" y="1632"/>
                    <a:pt x="9680" y="1656"/>
                  </a:cubicBezTo>
                  <a:cubicBezTo>
                    <a:pt x="9630" y="1676"/>
                    <a:pt x="9577" y="1685"/>
                    <a:pt x="9524" y="1685"/>
                  </a:cubicBezTo>
                  <a:cubicBezTo>
                    <a:pt x="9324" y="1685"/>
                    <a:pt x="9111" y="1561"/>
                    <a:pt x="8942" y="1429"/>
                  </a:cubicBezTo>
                  <a:lnTo>
                    <a:pt x="8942" y="1429"/>
                  </a:lnTo>
                  <a:cubicBezTo>
                    <a:pt x="8930" y="2013"/>
                    <a:pt x="8990" y="2561"/>
                    <a:pt x="9264" y="3084"/>
                  </a:cubicBezTo>
                  <a:cubicBezTo>
                    <a:pt x="9347" y="3263"/>
                    <a:pt x="9454" y="3418"/>
                    <a:pt x="9514" y="3596"/>
                  </a:cubicBezTo>
                  <a:cubicBezTo>
                    <a:pt x="9752" y="4216"/>
                    <a:pt x="9537" y="4966"/>
                    <a:pt x="9025" y="5370"/>
                  </a:cubicBezTo>
                  <a:cubicBezTo>
                    <a:pt x="9383" y="5585"/>
                    <a:pt x="9811" y="5906"/>
                    <a:pt x="9895" y="6311"/>
                  </a:cubicBezTo>
                  <a:cubicBezTo>
                    <a:pt x="9930" y="6430"/>
                    <a:pt x="9918" y="6549"/>
                    <a:pt x="9918" y="6668"/>
                  </a:cubicBezTo>
                  <a:lnTo>
                    <a:pt x="9918" y="6787"/>
                  </a:lnTo>
                  <a:cubicBezTo>
                    <a:pt x="9680" y="6752"/>
                    <a:pt x="9454" y="6704"/>
                    <a:pt x="9240" y="6621"/>
                  </a:cubicBezTo>
                  <a:cubicBezTo>
                    <a:pt x="8871" y="6466"/>
                    <a:pt x="8549" y="6192"/>
                    <a:pt x="8406" y="5799"/>
                  </a:cubicBezTo>
                  <a:cubicBezTo>
                    <a:pt x="8197" y="5876"/>
                    <a:pt x="7964" y="5911"/>
                    <a:pt x="7726" y="5911"/>
                  </a:cubicBezTo>
                  <a:cubicBezTo>
                    <a:pt x="7409" y="5911"/>
                    <a:pt x="7085" y="5848"/>
                    <a:pt x="6799" y="5740"/>
                  </a:cubicBezTo>
                  <a:cubicBezTo>
                    <a:pt x="6311" y="5561"/>
                    <a:pt x="5882" y="5263"/>
                    <a:pt x="5454" y="4978"/>
                  </a:cubicBezTo>
                  <a:cubicBezTo>
                    <a:pt x="5251" y="4847"/>
                    <a:pt x="5061" y="4716"/>
                    <a:pt x="4930" y="4501"/>
                  </a:cubicBezTo>
                  <a:cubicBezTo>
                    <a:pt x="4811" y="4299"/>
                    <a:pt x="4799" y="4025"/>
                    <a:pt x="4942" y="3846"/>
                  </a:cubicBezTo>
                  <a:cubicBezTo>
                    <a:pt x="5064" y="3716"/>
                    <a:pt x="5237" y="3681"/>
                    <a:pt x="5414" y="3681"/>
                  </a:cubicBezTo>
                  <a:cubicBezTo>
                    <a:pt x="5479" y="3681"/>
                    <a:pt x="5545" y="3685"/>
                    <a:pt x="5608" y="3692"/>
                  </a:cubicBezTo>
                  <a:cubicBezTo>
                    <a:pt x="5454" y="3537"/>
                    <a:pt x="5335" y="3394"/>
                    <a:pt x="5180" y="3227"/>
                  </a:cubicBezTo>
                  <a:cubicBezTo>
                    <a:pt x="5073" y="3108"/>
                    <a:pt x="4977" y="2977"/>
                    <a:pt x="4942" y="2823"/>
                  </a:cubicBezTo>
                  <a:cubicBezTo>
                    <a:pt x="4894" y="2525"/>
                    <a:pt x="5156" y="2275"/>
                    <a:pt x="5418" y="2144"/>
                  </a:cubicBezTo>
                  <a:cubicBezTo>
                    <a:pt x="5556" y="2071"/>
                    <a:pt x="5716" y="2012"/>
                    <a:pt x="5866" y="2012"/>
                  </a:cubicBezTo>
                  <a:cubicBezTo>
                    <a:pt x="5962" y="2012"/>
                    <a:pt x="6053" y="2036"/>
                    <a:pt x="6132" y="2096"/>
                  </a:cubicBezTo>
                  <a:cubicBezTo>
                    <a:pt x="6299" y="2215"/>
                    <a:pt x="6358" y="2442"/>
                    <a:pt x="6406" y="2632"/>
                  </a:cubicBezTo>
                  <a:cubicBezTo>
                    <a:pt x="6430" y="2811"/>
                    <a:pt x="6478" y="2977"/>
                    <a:pt x="6501" y="3156"/>
                  </a:cubicBezTo>
                  <a:cubicBezTo>
                    <a:pt x="6597" y="2382"/>
                    <a:pt x="6466" y="1668"/>
                    <a:pt x="6168" y="953"/>
                  </a:cubicBezTo>
                  <a:cubicBezTo>
                    <a:pt x="6085" y="751"/>
                    <a:pt x="6001" y="572"/>
                    <a:pt x="5870" y="429"/>
                  </a:cubicBezTo>
                  <a:cubicBezTo>
                    <a:pt x="5621" y="143"/>
                    <a:pt x="5248" y="28"/>
                    <a:pt x="4865" y="28"/>
                  </a:cubicBezTo>
                  <a:cubicBezTo>
                    <a:pt x="4644" y="28"/>
                    <a:pt x="4420" y="66"/>
                    <a:pt x="4215" y="132"/>
                  </a:cubicBezTo>
                  <a:cubicBezTo>
                    <a:pt x="3644" y="310"/>
                    <a:pt x="3156" y="667"/>
                    <a:pt x="2608" y="894"/>
                  </a:cubicBezTo>
                  <a:cubicBezTo>
                    <a:pt x="2343" y="998"/>
                    <a:pt x="2044" y="1065"/>
                    <a:pt x="1753" y="1065"/>
                  </a:cubicBezTo>
                  <a:cubicBezTo>
                    <a:pt x="1444" y="1065"/>
                    <a:pt x="1145" y="989"/>
                    <a:pt x="905" y="798"/>
                  </a:cubicBezTo>
                  <a:lnTo>
                    <a:pt x="905" y="798"/>
                  </a:lnTo>
                  <a:cubicBezTo>
                    <a:pt x="1203" y="1453"/>
                    <a:pt x="1703" y="2049"/>
                    <a:pt x="2418" y="2180"/>
                  </a:cubicBezTo>
                  <a:cubicBezTo>
                    <a:pt x="2096" y="2977"/>
                    <a:pt x="1370" y="3644"/>
                    <a:pt x="584" y="3942"/>
                  </a:cubicBezTo>
                  <a:cubicBezTo>
                    <a:pt x="1191" y="4108"/>
                    <a:pt x="1822" y="4180"/>
                    <a:pt x="2441" y="4204"/>
                  </a:cubicBezTo>
                  <a:cubicBezTo>
                    <a:pt x="2548" y="4204"/>
                    <a:pt x="2656" y="4204"/>
                    <a:pt x="2739" y="4168"/>
                  </a:cubicBezTo>
                  <a:lnTo>
                    <a:pt x="2739" y="4168"/>
                  </a:lnTo>
                  <a:cubicBezTo>
                    <a:pt x="2275" y="4739"/>
                    <a:pt x="2096" y="5597"/>
                    <a:pt x="1739" y="6252"/>
                  </a:cubicBezTo>
                  <a:cubicBezTo>
                    <a:pt x="1382" y="6906"/>
                    <a:pt x="870" y="7525"/>
                    <a:pt x="132" y="7680"/>
                  </a:cubicBezTo>
                  <a:cubicBezTo>
                    <a:pt x="432" y="7772"/>
                    <a:pt x="740" y="7818"/>
                    <a:pt x="1046" y="7818"/>
                  </a:cubicBezTo>
                  <a:cubicBezTo>
                    <a:pt x="1771" y="7818"/>
                    <a:pt x="2480" y="7560"/>
                    <a:pt x="3025" y="7049"/>
                  </a:cubicBezTo>
                  <a:lnTo>
                    <a:pt x="3025" y="7049"/>
                  </a:lnTo>
                  <a:cubicBezTo>
                    <a:pt x="2894" y="8228"/>
                    <a:pt x="2739" y="9466"/>
                    <a:pt x="2263" y="10562"/>
                  </a:cubicBezTo>
                  <a:cubicBezTo>
                    <a:pt x="1798" y="11645"/>
                    <a:pt x="1048" y="12657"/>
                    <a:pt x="1" y="13229"/>
                  </a:cubicBezTo>
                  <a:cubicBezTo>
                    <a:pt x="84" y="13234"/>
                    <a:pt x="166" y="13237"/>
                    <a:pt x="247" y="13237"/>
                  </a:cubicBezTo>
                  <a:cubicBezTo>
                    <a:pt x="1377" y="13237"/>
                    <a:pt x="2333" y="12704"/>
                    <a:pt x="3144" y="11859"/>
                  </a:cubicBezTo>
                  <a:cubicBezTo>
                    <a:pt x="3989" y="10954"/>
                    <a:pt x="4525" y="9788"/>
                    <a:pt x="4954" y="8633"/>
                  </a:cubicBezTo>
                  <a:lnTo>
                    <a:pt x="4954" y="8633"/>
                  </a:lnTo>
                  <a:cubicBezTo>
                    <a:pt x="5001" y="10002"/>
                    <a:pt x="4930" y="11371"/>
                    <a:pt x="4501" y="12657"/>
                  </a:cubicBezTo>
                  <a:cubicBezTo>
                    <a:pt x="4049" y="13955"/>
                    <a:pt x="3227" y="15145"/>
                    <a:pt x="2072" y="15860"/>
                  </a:cubicBezTo>
                  <a:cubicBezTo>
                    <a:pt x="2096" y="15860"/>
                    <a:pt x="2120" y="15861"/>
                    <a:pt x="2144" y="15861"/>
                  </a:cubicBezTo>
                  <a:cubicBezTo>
                    <a:pt x="3747" y="15861"/>
                    <a:pt x="5193" y="14685"/>
                    <a:pt x="6061" y="13336"/>
                  </a:cubicBezTo>
                  <a:cubicBezTo>
                    <a:pt x="6942" y="11943"/>
                    <a:pt x="7394" y="10359"/>
                    <a:pt x="8049" y="8847"/>
                  </a:cubicBezTo>
                  <a:lnTo>
                    <a:pt x="8049" y="8847"/>
                  </a:lnTo>
                  <a:cubicBezTo>
                    <a:pt x="8133" y="9597"/>
                    <a:pt x="8133" y="10359"/>
                    <a:pt x="7954" y="11085"/>
                  </a:cubicBezTo>
                  <a:cubicBezTo>
                    <a:pt x="7799" y="11693"/>
                    <a:pt x="7632" y="12288"/>
                    <a:pt x="7418" y="12883"/>
                  </a:cubicBezTo>
                  <a:cubicBezTo>
                    <a:pt x="8168" y="12526"/>
                    <a:pt x="8704" y="11990"/>
                    <a:pt x="9180" y="11312"/>
                  </a:cubicBezTo>
                  <a:cubicBezTo>
                    <a:pt x="9657" y="10621"/>
                    <a:pt x="10002" y="9847"/>
                    <a:pt x="10359" y="9085"/>
                  </a:cubicBezTo>
                  <a:cubicBezTo>
                    <a:pt x="10371" y="9597"/>
                    <a:pt x="10466" y="10145"/>
                    <a:pt x="10478" y="10657"/>
                  </a:cubicBezTo>
                  <a:cubicBezTo>
                    <a:pt x="10490" y="11026"/>
                    <a:pt x="10514" y="11407"/>
                    <a:pt x="10347" y="11740"/>
                  </a:cubicBezTo>
                  <a:cubicBezTo>
                    <a:pt x="10192" y="12026"/>
                    <a:pt x="9942" y="12240"/>
                    <a:pt x="9680" y="12407"/>
                  </a:cubicBezTo>
                  <a:cubicBezTo>
                    <a:pt x="9216" y="12717"/>
                    <a:pt x="8692" y="12955"/>
                    <a:pt x="8228" y="13276"/>
                  </a:cubicBezTo>
                  <a:cubicBezTo>
                    <a:pt x="7775" y="13586"/>
                    <a:pt x="7335" y="13991"/>
                    <a:pt x="7132" y="14503"/>
                  </a:cubicBezTo>
                  <a:cubicBezTo>
                    <a:pt x="7158" y="14501"/>
                    <a:pt x="7184" y="14501"/>
                    <a:pt x="7210" y="14501"/>
                  </a:cubicBezTo>
                  <a:cubicBezTo>
                    <a:pt x="7438" y="14501"/>
                    <a:pt x="7681" y="14547"/>
                    <a:pt x="7894" y="14622"/>
                  </a:cubicBezTo>
                  <a:cubicBezTo>
                    <a:pt x="7275" y="15800"/>
                    <a:pt x="6478" y="16943"/>
                    <a:pt x="5477" y="17824"/>
                  </a:cubicBezTo>
                  <a:cubicBezTo>
                    <a:pt x="5335" y="17634"/>
                    <a:pt x="5108" y="17455"/>
                    <a:pt x="4954" y="17265"/>
                  </a:cubicBezTo>
                  <a:cubicBezTo>
                    <a:pt x="4882" y="17170"/>
                    <a:pt x="4811" y="17086"/>
                    <a:pt x="4704" y="17027"/>
                  </a:cubicBezTo>
                  <a:cubicBezTo>
                    <a:pt x="4621" y="16985"/>
                    <a:pt x="4539" y="16973"/>
                    <a:pt x="4453" y="16973"/>
                  </a:cubicBezTo>
                  <a:cubicBezTo>
                    <a:pt x="4414" y="16973"/>
                    <a:pt x="4375" y="16975"/>
                    <a:pt x="4334" y="16979"/>
                  </a:cubicBezTo>
                  <a:cubicBezTo>
                    <a:pt x="3465" y="17086"/>
                    <a:pt x="2727" y="17801"/>
                    <a:pt x="2596" y="18658"/>
                  </a:cubicBezTo>
                  <a:cubicBezTo>
                    <a:pt x="2673" y="18340"/>
                    <a:pt x="3032" y="18153"/>
                    <a:pt x="3357" y="18153"/>
                  </a:cubicBezTo>
                  <a:cubicBezTo>
                    <a:pt x="3386" y="18153"/>
                    <a:pt x="3414" y="18155"/>
                    <a:pt x="3441" y="18158"/>
                  </a:cubicBezTo>
                  <a:cubicBezTo>
                    <a:pt x="3787" y="18170"/>
                    <a:pt x="4108" y="18372"/>
                    <a:pt x="4334" y="18646"/>
                  </a:cubicBezTo>
                  <a:cubicBezTo>
                    <a:pt x="3858" y="18872"/>
                    <a:pt x="3549" y="19265"/>
                    <a:pt x="3513" y="19801"/>
                  </a:cubicBezTo>
                  <a:cubicBezTo>
                    <a:pt x="3501" y="20325"/>
                    <a:pt x="3691" y="20849"/>
                    <a:pt x="3965" y="21289"/>
                  </a:cubicBezTo>
                  <a:cubicBezTo>
                    <a:pt x="3989" y="21051"/>
                    <a:pt x="4025" y="20801"/>
                    <a:pt x="4049" y="20551"/>
                  </a:cubicBezTo>
                  <a:cubicBezTo>
                    <a:pt x="4061" y="20432"/>
                    <a:pt x="4084" y="20301"/>
                    <a:pt x="4168" y="20206"/>
                  </a:cubicBezTo>
                  <a:cubicBezTo>
                    <a:pt x="4227" y="20134"/>
                    <a:pt x="4334" y="20098"/>
                    <a:pt x="4418" y="20075"/>
                  </a:cubicBezTo>
                  <a:cubicBezTo>
                    <a:pt x="4632" y="19979"/>
                    <a:pt x="4811" y="19860"/>
                    <a:pt x="4954" y="19706"/>
                  </a:cubicBezTo>
                  <a:cubicBezTo>
                    <a:pt x="5180" y="19444"/>
                    <a:pt x="5346" y="19086"/>
                    <a:pt x="5668" y="19015"/>
                  </a:cubicBezTo>
                  <a:cubicBezTo>
                    <a:pt x="5668" y="19551"/>
                    <a:pt x="5716" y="20087"/>
                    <a:pt x="5823" y="20610"/>
                  </a:cubicBezTo>
                  <a:cubicBezTo>
                    <a:pt x="5847" y="20777"/>
                    <a:pt x="5906" y="20968"/>
                    <a:pt x="6061" y="21039"/>
                  </a:cubicBezTo>
                  <a:cubicBezTo>
                    <a:pt x="6323" y="20658"/>
                    <a:pt x="6620" y="20218"/>
                    <a:pt x="6620" y="19741"/>
                  </a:cubicBezTo>
                  <a:cubicBezTo>
                    <a:pt x="6620" y="19384"/>
                    <a:pt x="6478" y="19051"/>
                    <a:pt x="6537" y="18705"/>
                  </a:cubicBezTo>
                  <a:cubicBezTo>
                    <a:pt x="6571" y="18526"/>
                    <a:pt x="6762" y="18358"/>
                    <a:pt x="6943" y="18358"/>
                  </a:cubicBezTo>
                  <a:cubicBezTo>
                    <a:pt x="6954" y="18358"/>
                    <a:pt x="6966" y="18359"/>
                    <a:pt x="6978" y="18360"/>
                  </a:cubicBezTo>
                  <a:cubicBezTo>
                    <a:pt x="7168" y="18396"/>
                    <a:pt x="7335" y="18539"/>
                    <a:pt x="7501" y="18658"/>
                  </a:cubicBezTo>
                  <a:cubicBezTo>
                    <a:pt x="7633" y="18752"/>
                    <a:pt x="7787" y="18831"/>
                    <a:pt x="7939" y="18831"/>
                  </a:cubicBezTo>
                  <a:cubicBezTo>
                    <a:pt x="7980" y="18831"/>
                    <a:pt x="8021" y="18825"/>
                    <a:pt x="8061" y="18813"/>
                  </a:cubicBezTo>
                  <a:cubicBezTo>
                    <a:pt x="8216" y="18765"/>
                    <a:pt x="8323" y="18610"/>
                    <a:pt x="8454" y="18539"/>
                  </a:cubicBezTo>
                  <a:cubicBezTo>
                    <a:pt x="8534" y="18489"/>
                    <a:pt x="8628" y="18466"/>
                    <a:pt x="8724" y="18466"/>
                  </a:cubicBezTo>
                  <a:cubicBezTo>
                    <a:pt x="8857" y="18466"/>
                    <a:pt x="8993" y="18510"/>
                    <a:pt x="9097" y="18586"/>
                  </a:cubicBezTo>
                  <a:cubicBezTo>
                    <a:pt x="8954" y="18396"/>
                    <a:pt x="9049" y="18051"/>
                    <a:pt x="8883" y="17860"/>
                  </a:cubicBezTo>
                  <a:cubicBezTo>
                    <a:pt x="8811" y="17765"/>
                    <a:pt x="8692" y="17741"/>
                    <a:pt x="8573" y="17693"/>
                  </a:cubicBezTo>
                  <a:cubicBezTo>
                    <a:pt x="8156" y="17586"/>
                    <a:pt x="7740" y="17503"/>
                    <a:pt x="7311" y="17443"/>
                  </a:cubicBezTo>
                  <a:cubicBezTo>
                    <a:pt x="7704" y="16681"/>
                    <a:pt x="8287" y="15931"/>
                    <a:pt x="8990" y="15443"/>
                  </a:cubicBezTo>
                  <a:cubicBezTo>
                    <a:pt x="9073" y="15657"/>
                    <a:pt x="9180" y="15848"/>
                    <a:pt x="9299" y="16027"/>
                  </a:cubicBezTo>
                  <a:cubicBezTo>
                    <a:pt x="9645" y="15419"/>
                    <a:pt x="10014" y="14824"/>
                    <a:pt x="10419" y="14241"/>
                  </a:cubicBezTo>
                  <a:lnTo>
                    <a:pt x="10419" y="14241"/>
                  </a:lnTo>
                  <a:cubicBezTo>
                    <a:pt x="10407" y="14491"/>
                    <a:pt x="10419" y="14776"/>
                    <a:pt x="10419" y="15026"/>
                  </a:cubicBezTo>
                  <a:cubicBezTo>
                    <a:pt x="10407" y="15217"/>
                    <a:pt x="10407" y="15431"/>
                    <a:pt x="10311" y="15610"/>
                  </a:cubicBezTo>
                  <a:cubicBezTo>
                    <a:pt x="10168" y="15907"/>
                    <a:pt x="9835" y="16086"/>
                    <a:pt x="9537" y="16217"/>
                  </a:cubicBezTo>
                  <a:cubicBezTo>
                    <a:pt x="9823" y="16443"/>
                    <a:pt x="10133" y="16669"/>
                    <a:pt x="10466" y="16800"/>
                  </a:cubicBezTo>
                  <a:cubicBezTo>
                    <a:pt x="10359" y="17104"/>
                    <a:pt x="10050" y="17294"/>
                    <a:pt x="9747" y="17294"/>
                  </a:cubicBezTo>
                  <a:cubicBezTo>
                    <a:pt x="9646" y="17294"/>
                    <a:pt x="9546" y="17273"/>
                    <a:pt x="9454" y="17229"/>
                  </a:cubicBezTo>
                  <a:lnTo>
                    <a:pt x="9454" y="17229"/>
                  </a:lnTo>
                  <a:cubicBezTo>
                    <a:pt x="9549" y="17681"/>
                    <a:pt x="9930" y="18098"/>
                    <a:pt x="10347" y="18253"/>
                  </a:cubicBezTo>
                  <a:cubicBezTo>
                    <a:pt x="9852" y="18938"/>
                    <a:pt x="8993" y="19408"/>
                    <a:pt x="8141" y="19408"/>
                  </a:cubicBezTo>
                  <a:cubicBezTo>
                    <a:pt x="8031" y="19408"/>
                    <a:pt x="7920" y="19400"/>
                    <a:pt x="7811" y="19384"/>
                  </a:cubicBezTo>
                  <a:lnTo>
                    <a:pt x="7811" y="19384"/>
                  </a:lnTo>
                  <a:cubicBezTo>
                    <a:pt x="8241" y="19726"/>
                    <a:pt x="8787" y="19907"/>
                    <a:pt x="9330" y="19907"/>
                  </a:cubicBezTo>
                  <a:cubicBezTo>
                    <a:pt x="9524" y="19907"/>
                    <a:pt x="9718" y="19884"/>
                    <a:pt x="9907" y="19837"/>
                  </a:cubicBezTo>
                  <a:lnTo>
                    <a:pt x="9907" y="19837"/>
                  </a:lnTo>
                  <a:cubicBezTo>
                    <a:pt x="9668" y="20432"/>
                    <a:pt x="9180" y="20908"/>
                    <a:pt x="8537" y="20979"/>
                  </a:cubicBezTo>
                  <a:cubicBezTo>
                    <a:pt x="8423" y="20996"/>
                    <a:pt x="8305" y="21000"/>
                    <a:pt x="8188" y="21000"/>
                  </a:cubicBezTo>
                  <a:cubicBezTo>
                    <a:pt x="8110" y="21000"/>
                    <a:pt x="8032" y="20998"/>
                    <a:pt x="7954" y="20998"/>
                  </a:cubicBezTo>
                  <a:cubicBezTo>
                    <a:pt x="7820" y="20998"/>
                    <a:pt x="7687" y="21003"/>
                    <a:pt x="7561" y="21027"/>
                  </a:cubicBezTo>
                  <a:cubicBezTo>
                    <a:pt x="6859" y="21158"/>
                    <a:pt x="6370" y="21765"/>
                    <a:pt x="6037" y="22396"/>
                  </a:cubicBezTo>
                  <a:cubicBezTo>
                    <a:pt x="6251" y="22111"/>
                    <a:pt x="6739" y="22087"/>
                    <a:pt x="7097" y="22063"/>
                  </a:cubicBezTo>
                  <a:cubicBezTo>
                    <a:pt x="7124" y="22062"/>
                    <a:pt x="7152" y="22062"/>
                    <a:pt x="7179" y="22062"/>
                  </a:cubicBezTo>
                  <a:cubicBezTo>
                    <a:pt x="7507" y="22062"/>
                    <a:pt x="7827" y="22122"/>
                    <a:pt x="8156" y="22122"/>
                  </a:cubicBezTo>
                  <a:cubicBezTo>
                    <a:pt x="8183" y="22123"/>
                    <a:pt x="8210" y="22124"/>
                    <a:pt x="8237" y="22124"/>
                  </a:cubicBezTo>
                  <a:cubicBezTo>
                    <a:pt x="9009" y="22124"/>
                    <a:pt x="9795" y="21793"/>
                    <a:pt x="10347" y="21230"/>
                  </a:cubicBezTo>
                  <a:lnTo>
                    <a:pt x="10347" y="21230"/>
                  </a:lnTo>
                  <a:cubicBezTo>
                    <a:pt x="10014" y="21706"/>
                    <a:pt x="9573" y="22099"/>
                    <a:pt x="9073" y="22444"/>
                  </a:cubicBezTo>
                  <a:cubicBezTo>
                    <a:pt x="8739" y="22681"/>
                    <a:pt x="8365" y="22928"/>
                    <a:pt x="7970" y="22928"/>
                  </a:cubicBezTo>
                  <a:cubicBezTo>
                    <a:pt x="7929" y="22928"/>
                    <a:pt x="7888" y="22926"/>
                    <a:pt x="7847" y="22920"/>
                  </a:cubicBezTo>
                  <a:lnTo>
                    <a:pt x="7847" y="22920"/>
                  </a:lnTo>
                  <a:cubicBezTo>
                    <a:pt x="8077" y="23017"/>
                    <a:pt x="8334" y="23065"/>
                    <a:pt x="8594" y="23065"/>
                  </a:cubicBezTo>
                  <a:cubicBezTo>
                    <a:pt x="8846" y="23065"/>
                    <a:pt x="9101" y="23020"/>
                    <a:pt x="9335" y="22932"/>
                  </a:cubicBezTo>
                  <a:cubicBezTo>
                    <a:pt x="9907" y="22706"/>
                    <a:pt x="10359" y="22218"/>
                    <a:pt x="10776" y="21741"/>
                  </a:cubicBezTo>
                  <a:cubicBezTo>
                    <a:pt x="10811" y="22170"/>
                    <a:pt x="10871" y="22587"/>
                    <a:pt x="10966" y="22992"/>
                  </a:cubicBezTo>
                  <a:cubicBezTo>
                    <a:pt x="11073" y="23408"/>
                    <a:pt x="11181" y="23813"/>
                    <a:pt x="11478" y="24111"/>
                  </a:cubicBezTo>
                  <a:cubicBezTo>
                    <a:pt x="11776" y="23813"/>
                    <a:pt x="11716" y="23408"/>
                    <a:pt x="11812" y="22992"/>
                  </a:cubicBezTo>
                  <a:cubicBezTo>
                    <a:pt x="11919" y="22575"/>
                    <a:pt x="11978" y="22158"/>
                    <a:pt x="12014" y="21741"/>
                  </a:cubicBezTo>
                  <a:cubicBezTo>
                    <a:pt x="12431" y="22218"/>
                    <a:pt x="12859" y="22706"/>
                    <a:pt x="13455" y="22932"/>
                  </a:cubicBezTo>
                  <a:cubicBezTo>
                    <a:pt x="13689" y="23020"/>
                    <a:pt x="13938" y="23065"/>
                    <a:pt x="14186" y="23065"/>
                  </a:cubicBezTo>
                  <a:cubicBezTo>
                    <a:pt x="14444" y="23065"/>
                    <a:pt x="14701" y="23017"/>
                    <a:pt x="14943" y="22920"/>
                  </a:cubicBezTo>
                  <a:lnTo>
                    <a:pt x="14943" y="22920"/>
                  </a:lnTo>
                  <a:cubicBezTo>
                    <a:pt x="14902" y="22926"/>
                    <a:pt x="14861" y="22928"/>
                    <a:pt x="14821" y="22928"/>
                  </a:cubicBezTo>
                  <a:cubicBezTo>
                    <a:pt x="14415" y="22928"/>
                    <a:pt x="14040" y="22671"/>
                    <a:pt x="13705" y="22444"/>
                  </a:cubicBezTo>
                  <a:cubicBezTo>
                    <a:pt x="13228" y="22099"/>
                    <a:pt x="12788" y="21706"/>
                    <a:pt x="12443" y="21230"/>
                  </a:cubicBezTo>
                  <a:lnTo>
                    <a:pt x="12443" y="21230"/>
                  </a:lnTo>
                  <a:cubicBezTo>
                    <a:pt x="12983" y="21793"/>
                    <a:pt x="13769" y="22124"/>
                    <a:pt x="14552" y="22124"/>
                  </a:cubicBezTo>
                  <a:cubicBezTo>
                    <a:pt x="14579" y="22124"/>
                    <a:pt x="14606" y="22123"/>
                    <a:pt x="14633" y="22122"/>
                  </a:cubicBezTo>
                  <a:cubicBezTo>
                    <a:pt x="14958" y="22112"/>
                    <a:pt x="15273" y="22061"/>
                    <a:pt x="15597" y="22061"/>
                  </a:cubicBezTo>
                  <a:cubicBezTo>
                    <a:pt x="15629" y="22061"/>
                    <a:pt x="15661" y="22062"/>
                    <a:pt x="15693" y="22063"/>
                  </a:cubicBezTo>
                  <a:cubicBezTo>
                    <a:pt x="16038" y="22087"/>
                    <a:pt x="16538" y="22111"/>
                    <a:pt x="16741" y="22396"/>
                  </a:cubicBezTo>
                  <a:cubicBezTo>
                    <a:pt x="16419" y="21765"/>
                    <a:pt x="15907" y="21146"/>
                    <a:pt x="15229" y="21027"/>
                  </a:cubicBezTo>
                  <a:cubicBezTo>
                    <a:pt x="15092" y="21003"/>
                    <a:pt x="14958" y="20998"/>
                    <a:pt x="14824" y="20998"/>
                  </a:cubicBezTo>
                  <a:cubicBezTo>
                    <a:pt x="14747" y="20998"/>
                    <a:pt x="14670" y="21000"/>
                    <a:pt x="14593" y="21000"/>
                  </a:cubicBezTo>
                  <a:cubicBezTo>
                    <a:pt x="14476" y="21000"/>
                    <a:pt x="14359" y="20996"/>
                    <a:pt x="14240" y="20979"/>
                  </a:cubicBezTo>
                  <a:cubicBezTo>
                    <a:pt x="13621" y="20908"/>
                    <a:pt x="13109" y="20432"/>
                    <a:pt x="12871" y="19837"/>
                  </a:cubicBezTo>
                  <a:lnTo>
                    <a:pt x="12871" y="19837"/>
                  </a:lnTo>
                  <a:cubicBezTo>
                    <a:pt x="13055" y="19883"/>
                    <a:pt x="13247" y="19905"/>
                    <a:pt x="13439" y="19905"/>
                  </a:cubicBezTo>
                  <a:cubicBezTo>
                    <a:pt x="13992" y="19905"/>
                    <a:pt x="14551" y="19720"/>
                    <a:pt x="14967" y="19384"/>
                  </a:cubicBezTo>
                  <a:lnTo>
                    <a:pt x="14967" y="19384"/>
                  </a:lnTo>
                  <a:cubicBezTo>
                    <a:pt x="14860" y="19400"/>
                    <a:pt x="14752" y="19408"/>
                    <a:pt x="14643" y="19408"/>
                  </a:cubicBezTo>
                  <a:cubicBezTo>
                    <a:pt x="13804" y="19408"/>
                    <a:pt x="12927" y="18938"/>
                    <a:pt x="12443" y="18253"/>
                  </a:cubicBezTo>
                  <a:cubicBezTo>
                    <a:pt x="12871" y="18098"/>
                    <a:pt x="13240" y="17681"/>
                    <a:pt x="13336" y="17229"/>
                  </a:cubicBezTo>
                  <a:lnTo>
                    <a:pt x="13336" y="17229"/>
                  </a:lnTo>
                  <a:cubicBezTo>
                    <a:pt x="13244" y="17273"/>
                    <a:pt x="13143" y="17294"/>
                    <a:pt x="13041" y="17294"/>
                  </a:cubicBezTo>
                  <a:cubicBezTo>
                    <a:pt x="12735" y="17294"/>
                    <a:pt x="12422" y="17104"/>
                    <a:pt x="12324" y="16800"/>
                  </a:cubicBezTo>
                  <a:cubicBezTo>
                    <a:pt x="12657" y="16669"/>
                    <a:pt x="12966" y="16443"/>
                    <a:pt x="13252" y="16217"/>
                  </a:cubicBezTo>
                  <a:cubicBezTo>
                    <a:pt x="12931" y="16074"/>
                    <a:pt x="12609" y="15907"/>
                    <a:pt x="12466" y="15610"/>
                  </a:cubicBezTo>
                  <a:cubicBezTo>
                    <a:pt x="12383" y="15431"/>
                    <a:pt x="12383" y="15241"/>
                    <a:pt x="12371" y="15026"/>
                  </a:cubicBezTo>
                  <a:cubicBezTo>
                    <a:pt x="12347" y="14776"/>
                    <a:pt x="12371" y="14491"/>
                    <a:pt x="12371" y="14241"/>
                  </a:cubicBezTo>
                  <a:cubicBezTo>
                    <a:pt x="12764" y="14824"/>
                    <a:pt x="13145" y="15395"/>
                    <a:pt x="13478" y="16027"/>
                  </a:cubicBezTo>
                  <a:cubicBezTo>
                    <a:pt x="13621" y="15848"/>
                    <a:pt x="13705" y="15657"/>
                    <a:pt x="13800" y="15443"/>
                  </a:cubicBezTo>
                  <a:cubicBezTo>
                    <a:pt x="14502" y="15931"/>
                    <a:pt x="15074" y="16681"/>
                    <a:pt x="15479" y="17443"/>
                  </a:cubicBezTo>
                  <a:cubicBezTo>
                    <a:pt x="15062" y="17503"/>
                    <a:pt x="14633" y="17586"/>
                    <a:pt x="14217" y="17693"/>
                  </a:cubicBezTo>
                  <a:cubicBezTo>
                    <a:pt x="14098" y="17717"/>
                    <a:pt x="13978" y="17765"/>
                    <a:pt x="13895" y="17860"/>
                  </a:cubicBezTo>
                  <a:cubicBezTo>
                    <a:pt x="13740" y="18051"/>
                    <a:pt x="13824" y="18396"/>
                    <a:pt x="13693" y="18586"/>
                  </a:cubicBezTo>
                  <a:cubicBezTo>
                    <a:pt x="13797" y="18510"/>
                    <a:pt x="13929" y="18466"/>
                    <a:pt x="14061" y="18466"/>
                  </a:cubicBezTo>
                  <a:cubicBezTo>
                    <a:pt x="14156" y="18466"/>
                    <a:pt x="14251" y="18489"/>
                    <a:pt x="14336" y="18539"/>
                  </a:cubicBezTo>
                  <a:cubicBezTo>
                    <a:pt x="14467" y="18610"/>
                    <a:pt x="14574" y="18765"/>
                    <a:pt x="14717" y="18813"/>
                  </a:cubicBezTo>
                  <a:cubicBezTo>
                    <a:pt x="14757" y="18825"/>
                    <a:pt x="14798" y="18831"/>
                    <a:pt x="14840" y="18831"/>
                  </a:cubicBezTo>
                  <a:cubicBezTo>
                    <a:pt x="14996" y="18831"/>
                    <a:pt x="15157" y="18752"/>
                    <a:pt x="15288" y="18658"/>
                  </a:cubicBezTo>
                  <a:cubicBezTo>
                    <a:pt x="15443" y="18539"/>
                    <a:pt x="15610" y="18408"/>
                    <a:pt x="15800" y="18360"/>
                  </a:cubicBezTo>
                  <a:cubicBezTo>
                    <a:pt x="15812" y="18359"/>
                    <a:pt x="15825" y="18358"/>
                    <a:pt x="15837" y="18358"/>
                  </a:cubicBezTo>
                  <a:cubicBezTo>
                    <a:pt x="16026" y="18358"/>
                    <a:pt x="16208" y="18526"/>
                    <a:pt x="16253" y="18705"/>
                  </a:cubicBezTo>
                  <a:cubicBezTo>
                    <a:pt x="16324" y="19051"/>
                    <a:pt x="16157" y="19408"/>
                    <a:pt x="16157" y="19741"/>
                  </a:cubicBezTo>
                  <a:cubicBezTo>
                    <a:pt x="16157" y="20218"/>
                    <a:pt x="16443" y="20634"/>
                    <a:pt x="16729" y="21039"/>
                  </a:cubicBezTo>
                  <a:cubicBezTo>
                    <a:pt x="16872" y="20956"/>
                    <a:pt x="16931" y="20777"/>
                    <a:pt x="16967" y="20610"/>
                  </a:cubicBezTo>
                  <a:cubicBezTo>
                    <a:pt x="17074" y="20087"/>
                    <a:pt x="17134" y="19551"/>
                    <a:pt x="17110" y="19015"/>
                  </a:cubicBezTo>
                  <a:lnTo>
                    <a:pt x="17110" y="19015"/>
                  </a:lnTo>
                  <a:cubicBezTo>
                    <a:pt x="17443" y="19086"/>
                    <a:pt x="17610" y="19444"/>
                    <a:pt x="17824" y="19706"/>
                  </a:cubicBezTo>
                  <a:cubicBezTo>
                    <a:pt x="17979" y="19860"/>
                    <a:pt x="18158" y="20003"/>
                    <a:pt x="18360" y="20075"/>
                  </a:cubicBezTo>
                  <a:cubicBezTo>
                    <a:pt x="18455" y="20098"/>
                    <a:pt x="18539" y="20134"/>
                    <a:pt x="18622" y="20206"/>
                  </a:cubicBezTo>
                  <a:cubicBezTo>
                    <a:pt x="18705" y="20301"/>
                    <a:pt x="18717" y="20432"/>
                    <a:pt x="18741" y="20551"/>
                  </a:cubicBezTo>
                  <a:cubicBezTo>
                    <a:pt x="18765" y="20789"/>
                    <a:pt x="18801" y="21039"/>
                    <a:pt x="18824" y="21289"/>
                  </a:cubicBezTo>
                  <a:cubicBezTo>
                    <a:pt x="19098" y="20837"/>
                    <a:pt x="19289" y="20325"/>
                    <a:pt x="19277" y="19801"/>
                  </a:cubicBezTo>
                  <a:cubicBezTo>
                    <a:pt x="19253" y="19289"/>
                    <a:pt x="18931" y="18872"/>
                    <a:pt x="18455" y="18646"/>
                  </a:cubicBezTo>
                  <a:cubicBezTo>
                    <a:pt x="18693" y="18396"/>
                    <a:pt x="19003" y="18182"/>
                    <a:pt x="19348" y="18158"/>
                  </a:cubicBezTo>
                  <a:cubicBezTo>
                    <a:pt x="19367" y="18156"/>
                    <a:pt x="19385" y="18156"/>
                    <a:pt x="19404" y="18156"/>
                  </a:cubicBezTo>
                  <a:cubicBezTo>
                    <a:pt x="19737" y="18156"/>
                    <a:pt x="20115" y="18353"/>
                    <a:pt x="20194" y="18658"/>
                  </a:cubicBezTo>
                  <a:cubicBezTo>
                    <a:pt x="20063" y="17801"/>
                    <a:pt x="19312" y="17086"/>
                    <a:pt x="18455" y="16979"/>
                  </a:cubicBezTo>
                  <a:cubicBezTo>
                    <a:pt x="18418" y="16975"/>
                    <a:pt x="18381" y="16973"/>
                    <a:pt x="18342" y="16973"/>
                  </a:cubicBezTo>
                  <a:cubicBezTo>
                    <a:pt x="18256" y="16973"/>
                    <a:pt x="18168" y="16985"/>
                    <a:pt x="18086" y="17027"/>
                  </a:cubicBezTo>
                  <a:cubicBezTo>
                    <a:pt x="17979" y="17062"/>
                    <a:pt x="17908" y="17170"/>
                    <a:pt x="17824" y="17265"/>
                  </a:cubicBezTo>
                  <a:cubicBezTo>
                    <a:pt x="17681" y="17455"/>
                    <a:pt x="17455" y="17634"/>
                    <a:pt x="17312" y="17824"/>
                  </a:cubicBezTo>
                  <a:cubicBezTo>
                    <a:pt x="16324" y="16943"/>
                    <a:pt x="15502" y="15800"/>
                    <a:pt x="14895" y="14622"/>
                  </a:cubicBezTo>
                  <a:cubicBezTo>
                    <a:pt x="15109" y="14547"/>
                    <a:pt x="15352" y="14501"/>
                    <a:pt x="15580" y="14501"/>
                  </a:cubicBezTo>
                  <a:cubicBezTo>
                    <a:pt x="15606" y="14501"/>
                    <a:pt x="15632" y="14501"/>
                    <a:pt x="15657" y="14503"/>
                  </a:cubicBezTo>
                  <a:cubicBezTo>
                    <a:pt x="15467" y="13991"/>
                    <a:pt x="15026" y="13586"/>
                    <a:pt x="14550" y="13276"/>
                  </a:cubicBezTo>
                  <a:cubicBezTo>
                    <a:pt x="14098" y="12955"/>
                    <a:pt x="13574" y="12717"/>
                    <a:pt x="13109" y="12407"/>
                  </a:cubicBezTo>
                  <a:cubicBezTo>
                    <a:pt x="12847" y="12228"/>
                    <a:pt x="12585" y="12026"/>
                    <a:pt x="12443" y="11740"/>
                  </a:cubicBezTo>
                  <a:cubicBezTo>
                    <a:pt x="12276" y="11407"/>
                    <a:pt x="12288" y="11026"/>
                    <a:pt x="12312" y="10657"/>
                  </a:cubicBezTo>
                  <a:cubicBezTo>
                    <a:pt x="12324" y="10145"/>
                    <a:pt x="12407" y="9597"/>
                    <a:pt x="12431" y="9085"/>
                  </a:cubicBezTo>
                  <a:cubicBezTo>
                    <a:pt x="12764" y="9847"/>
                    <a:pt x="13121" y="10621"/>
                    <a:pt x="13597" y="11312"/>
                  </a:cubicBezTo>
                  <a:cubicBezTo>
                    <a:pt x="14074" y="11990"/>
                    <a:pt x="14633" y="12526"/>
                    <a:pt x="15372" y="12883"/>
                  </a:cubicBezTo>
                  <a:cubicBezTo>
                    <a:pt x="15169" y="12288"/>
                    <a:pt x="14991" y="11693"/>
                    <a:pt x="14836" y="11085"/>
                  </a:cubicBezTo>
                  <a:cubicBezTo>
                    <a:pt x="14669" y="10359"/>
                    <a:pt x="14657" y="9597"/>
                    <a:pt x="14729" y="8847"/>
                  </a:cubicBezTo>
                  <a:lnTo>
                    <a:pt x="14729" y="8847"/>
                  </a:lnTo>
                  <a:cubicBezTo>
                    <a:pt x="15383" y="10359"/>
                    <a:pt x="15848" y="11943"/>
                    <a:pt x="16729" y="13336"/>
                  </a:cubicBezTo>
                  <a:cubicBezTo>
                    <a:pt x="17597" y="14696"/>
                    <a:pt x="19054" y="15861"/>
                    <a:pt x="20646" y="15861"/>
                  </a:cubicBezTo>
                  <a:cubicBezTo>
                    <a:pt x="20670" y="15861"/>
                    <a:pt x="20693" y="15860"/>
                    <a:pt x="20717" y="15860"/>
                  </a:cubicBezTo>
                  <a:cubicBezTo>
                    <a:pt x="19551" y="15145"/>
                    <a:pt x="18741" y="13955"/>
                    <a:pt x="18289" y="12657"/>
                  </a:cubicBezTo>
                  <a:cubicBezTo>
                    <a:pt x="17848" y="11371"/>
                    <a:pt x="17788" y="10002"/>
                    <a:pt x="17824" y="8633"/>
                  </a:cubicBezTo>
                  <a:lnTo>
                    <a:pt x="17824" y="8633"/>
                  </a:lnTo>
                  <a:cubicBezTo>
                    <a:pt x="18348" y="9764"/>
                    <a:pt x="18872" y="10919"/>
                    <a:pt x="19741" y="11836"/>
                  </a:cubicBezTo>
                  <a:cubicBezTo>
                    <a:pt x="20530" y="12680"/>
                    <a:pt x="21484" y="13213"/>
                    <a:pt x="22624" y="13213"/>
                  </a:cubicBezTo>
                  <a:cubicBezTo>
                    <a:pt x="22706" y="13213"/>
                    <a:pt x="22789" y="13210"/>
                    <a:pt x="22872" y="13205"/>
                  </a:cubicBezTo>
                  <a:cubicBezTo>
                    <a:pt x="21837" y="12621"/>
                    <a:pt x="21075" y="11621"/>
                    <a:pt x="20610" y="10538"/>
                  </a:cubicBezTo>
                  <a:cubicBezTo>
                    <a:pt x="20158" y="9454"/>
                    <a:pt x="19991" y="8216"/>
                    <a:pt x="19860" y="7025"/>
                  </a:cubicBezTo>
                  <a:lnTo>
                    <a:pt x="19860" y="7025"/>
                  </a:lnTo>
                  <a:cubicBezTo>
                    <a:pt x="20403" y="7527"/>
                    <a:pt x="21105" y="7788"/>
                    <a:pt x="21824" y="7788"/>
                  </a:cubicBezTo>
                  <a:cubicBezTo>
                    <a:pt x="22130" y="7788"/>
                    <a:pt x="22440" y="7740"/>
                    <a:pt x="22741" y="7645"/>
                  </a:cubicBezTo>
                  <a:cubicBezTo>
                    <a:pt x="22015" y="7490"/>
                    <a:pt x="21491" y="6859"/>
                    <a:pt x="21134" y="6216"/>
                  </a:cubicBezTo>
                  <a:cubicBezTo>
                    <a:pt x="20777" y="5561"/>
                    <a:pt x="20598" y="4716"/>
                    <a:pt x="20134" y="4132"/>
                  </a:cubicBezTo>
                  <a:lnTo>
                    <a:pt x="20134" y="4132"/>
                  </a:lnTo>
                  <a:cubicBezTo>
                    <a:pt x="20202" y="4175"/>
                    <a:pt x="20270" y="4181"/>
                    <a:pt x="20342" y="4181"/>
                  </a:cubicBezTo>
                  <a:cubicBezTo>
                    <a:pt x="20371" y="4181"/>
                    <a:pt x="20401" y="4180"/>
                    <a:pt x="20432" y="4180"/>
                  </a:cubicBezTo>
                  <a:cubicBezTo>
                    <a:pt x="21063" y="4156"/>
                    <a:pt x="21694" y="4096"/>
                    <a:pt x="22289" y="3918"/>
                  </a:cubicBezTo>
                  <a:cubicBezTo>
                    <a:pt x="21503" y="3620"/>
                    <a:pt x="20777" y="2942"/>
                    <a:pt x="20467" y="2156"/>
                  </a:cubicBezTo>
                  <a:cubicBezTo>
                    <a:pt x="21170" y="2037"/>
                    <a:pt x="21670" y="1429"/>
                    <a:pt x="21968" y="775"/>
                  </a:cubicBezTo>
                  <a:lnTo>
                    <a:pt x="21968" y="775"/>
                  </a:lnTo>
                  <a:cubicBezTo>
                    <a:pt x="21733" y="961"/>
                    <a:pt x="21444" y="1035"/>
                    <a:pt x="21144" y="1035"/>
                  </a:cubicBezTo>
                  <a:cubicBezTo>
                    <a:pt x="20851" y="1035"/>
                    <a:pt x="20548" y="964"/>
                    <a:pt x="20277" y="858"/>
                  </a:cubicBezTo>
                  <a:cubicBezTo>
                    <a:pt x="19717" y="644"/>
                    <a:pt x="19229" y="298"/>
                    <a:pt x="18670" y="108"/>
                  </a:cubicBezTo>
                  <a:cubicBezTo>
                    <a:pt x="18460" y="42"/>
                    <a:pt x="18233" y="4"/>
                    <a:pt x="18011" y="4"/>
                  </a:cubicBezTo>
                  <a:cubicBezTo>
                    <a:pt x="17627" y="4"/>
                    <a:pt x="17256" y="119"/>
                    <a:pt x="17015" y="406"/>
                  </a:cubicBezTo>
                  <a:cubicBezTo>
                    <a:pt x="16884" y="548"/>
                    <a:pt x="16788" y="739"/>
                    <a:pt x="16717" y="918"/>
                  </a:cubicBezTo>
                  <a:cubicBezTo>
                    <a:pt x="16419" y="1656"/>
                    <a:pt x="16288" y="2346"/>
                    <a:pt x="16372" y="3120"/>
                  </a:cubicBezTo>
                  <a:cubicBezTo>
                    <a:pt x="16407" y="2942"/>
                    <a:pt x="16443" y="2787"/>
                    <a:pt x="16479" y="2608"/>
                  </a:cubicBezTo>
                  <a:cubicBezTo>
                    <a:pt x="16526" y="2394"/>
                    <a:pt x="16562" y="2191"/>
                    <a:pt x="16741" y="2072"/>
                  </a:cubicBezTo>
                  <a:cubicBezTo>
                    <a:pt x="16828" y="2009"/>
                    <a:pt x="16927" y="1984"/>
                    <a:pt x="17029" y="1984"/>
                  </a:cubicBezTo>
                  <a:cubicBezTo>
                    <a:pt x="17176" y="1984"/>
                    <a:pt x="17328" y="2038"/>
                    <a:pt x="17455" y="2108"/>
                  </a:cubicBezTo>
                  <a:cubicBezTo>
                    <a:pt x="17729" y="2251"/>
                    <a:pt x="17979" y="2501"/>
                    <a:pt x="17931" y="2799"/>
                  </a:cubicBezTo>
                  <a:cubicBezTo>
                    <a:pt x="17908" y="2965"/>
                    <a:pt x="17812" y="3084"/>
                    <a:pt x="17693" y="3204"/>
                  </a:cubicBezTo>
                  <a:cubicBezTo>
                    <a:pt x="17550" y="3358"/>
                    <a:pt x="17431" y="3513"/>
                    <a:pt x="17265" y="3656"/>
                  </a:cubicBezTo>
                  <a:cubicBezTo>
                    <a:pt x="17313" y="3653"/>
                    <a:pt x="17364" y="3652"/>
                    <a:pt x="17414" y="3652"/>
                  </a:cubicBezTo>
                  <a:cubicBezTo>
                    <a:pt x="17610" y="3652"/>
                    <a:pt x="17808" y="3681"/>
                    <a:pt x="17931" y="3823"/>
                  </a:cubicBezTo>
                  <a:cubicBezTo>
                    <a:pt x="18098" y="4001"/>
                    <a:pt x="18074" y="4287"/>
                    <a:pt x="17955" y="4477"/>
                  </a:cubicBezTo>
                  <a:cubicBezTo>
                    <a:pt x="17836" y="4692"/>
                    <a:pt x="17622" y="4823"/>
                    <a:pt x="17431" y="4954"/>
                  </a:cubicBezTo>
                  <a:cubicBezTo>
                    <a:pt x="17003" y="5251"/>
                    <a:pt x="16562" y="5537"/>
                    <a:pt x="16074" y="5716"/>
                  </a:cubicBezTo>
                  <a:cubicBezTo>
                    <a:pt x="15793" y="5819"/>
                    <a:pt x="15464" y="5878"/>
                    <a:pt x="15143" y="5878"/>
                  </a:cubicBezTo>
                  <a:cubicBezTo>
                    <a:pt x="14906" y="5878"/>
                    <a:pt x="14674" y="5846"/>
                    <a:pt x="14467" y="5775"/>
                  </a:cubicBezTo>
                  <a:cubicBezTo>
                    <a:pt x="14336" y="6144"/>
                    <a:pt x="14002" y="6430"/>
                    <a:pt x="13633" y="6597"/>
                  </a:cubicBezTo>
                  <a:cubicBezTo>
                    <a:pt x="13443" y="6668"/>
                    <a:pt x="13252" y="6728"/>
                    <a:pt x="13038" y="6752"/>
                  </a:cubicBezTo>
                  <a:lnTo>
                    <a:pt x="13145" y="5620"/>
                  </a:lnTo>
                  <a:cubicBezTo>
                    <a:pt x="12978" y="5466"/>
                    <a:pt x="12966" y="5061"/>
                    <a:pt x="13133" y="4882"/>
                  </a:cubicBezTo>
                  <a:cubicBezTo>
                    <a:pt x="13193" y="4823"/>
                    <a:pt x="13276" y="4763"/>
                    <a:pt x="13288" y="4668"/>
                  </a:cubicBezTo>
                  <a:cubicBezTo>
                    <a:pt x="13312" y="4549"/>
                    <a:pt x="13193" y="4477"/>
                    <a:pt x="13074" y="4430"/>
                  </a:cubicBezTo>
                  <a:cubicBezTo>
                    <a:pt x="12847" y="4370"/>
                    <a:pt x="12609" y="4394"/>
                    <a:pt x="12383" y="4370"/>
                  </a:cubicBezTo>
                  <a:cubicBezTo>
                    <a:pt x="12216" y="4358"/>
                    <a:pt x="12062" y="4335"/>
                    <a:pt x="11919" y="4239"/>
                  </a:cubicBezTo>
                  <a:lnTo>
                    <a:pt x="12038" y="4239"/>
                  </a:lnTo>
                  <a:cubicBezTo>
                    <a:pt x="12990" y="4216"/>
                    <a:pt x="13943" y="4180"/>
                    <a:pt x="14883" y="4156"/>
                  </a:cubicBezTo>
                  <a:cubicBezTo>
                    <a:pt x="15050" y="4156"/>
                    <a:pt x="15229" y="4132"/>
                    <a:pt x="15360" y="4037"/>
                  </a:cubicBezTo>
                  <a:cubicBezTo>
                    <a:pt x="15455" y="3954"/>
                    <a:pt x="15491" y="3870"/>
                    <a:pt x="15538" y="3763"/>
                  </a:cubicBezTo>
                  <a:cubicBezTo>
                    <a:pt x="15669" y="3406"/>
                    <a:pt x="15705" y="3001"/>
                    <a:pt x="15598" y="2632"/>
                  </a:cubicBezTo>
                  <a:cubicBezTo>
                    <a:pt x="15586" y="2608"/>
                    <a:pt x="15586" y="2561"/>
                    <a:pt x="15550" y="2549"/>
                  </a:cubicBezTo>
                  <a:cubicBezTo>
                    <a:pt x="15531" y="2526"/>
                    <a:pt x="15508" y="2516"/>
                    <a:pt x="15483" y="2516"/>
                  </a:cubicBezTo>
                  <a:cubicBezTo>
                    <a:pt x="15419" y="2516"/>
                    <a:pt x="15347" y="2583"/>
                    <a:pt x="15312" y="2644"/>
                  </a:cubicBezTo>
                  <a:cubicBezTo>
                    <a:pt x="15241" y="2823"/>
                    <a:pt x="15276" y="3037"/>
                    <a:pt x="15217" y="3215"/>
                  </a:cubicBezTo>
                  <a:cubicBezTo>
                    <a:pt x="15098" y="3537"/>
                    <a:pt x="14681" y="3656"/>
                    <a:pt x="14336" y="3704"/>
                  </a:cubicBezTo>
                  <a:cubicBezTo>
                    <a:pt x="14010" y="3744"/>
                    <a:pt x="13680" y="3764"/>
                    <a:pt x="13352" y="3764"/>
                  </a:cubicBezTo>
                  <a:cubicBezTo>
                    <a:pt x="12803" y="3764"/>
                    <a:pt x="12257" y="3708"/>
                    <a:pt x="11728" y="3596"/>
                  </a:cubicBezTo>
                  <a:cubicBezTo>
                    <a:pt x="11776" y="3477"/>
                    <a:pt x="11835" y="3382"/>
                    <a:pt x="11943" y="3299"/>
                  </a:cubicBezTo>
                  <a:cubicBezTo>
                    <a:pt x="12124" y="3153"/>
                    <a:pt x="12355" y="3091"/>
                    <a:pt x="12586" y="3091"/>
                  </a:cubicBezTo>
                  <a:cubicBezTo>
                    <a:pt x="12658" y="3091"/>
                    <a:pt x="12729" y="3097"/>
                    <a:pt x="12800" y="3108"/>
                  </a:cubicBezTo>
                  <a:cubicBezTo>
                    <a:pt x="12978" y="3120"/>
                    <a:pt x="13145" y="3168"/>
                    <a:pt x="13324" y="3168"/>
                  </a:cubicBezTo>
                  <a:cubicBezTo>
                    <a:pt x="13824" y="3168"/>
                    <a:pt x="14717" y="2489"/>
                    <a:pt x="14324" y="1918"/>
                  </a:cubicBezTo>
                  <a:lnTo>
                    <a:pt x="14324" y="1918"/>
                  </a:lnTo>
                  <a:cubicBezTo>
                    <a:pt x="14216" y="2008"/>
                    <a:pt x="14081" y="2050"/>
                    <a:pt x="13949" y="2050"/>
                  </a:cubicBezTo>
                  <a:cubicBezTo>
                    <a:pt x="13907" y="2050"/>
                    <a:pt x="13865" y="2045"/>
                    <a:pt x="13824" y="2037"/>
                  </a:cubicBezTo>
                  <a:cubicBezTo>
                    <a:pt x="13347" y="1953"/>
                    <a:pt x="13086" y="1513"/>
                    <a:pt x="12859" y="1132"/>
                  </a:cubicBezTo>
                  <a:cubicBezTo>
                    <a:pt x="12716" y="882"/>
                    <a:pt x="12562" y="620"/>
                    <a:pt x="12335" y="429"/>
                  </a:cubicBezTo>
                  <a:cubicBezTo>
                    <a:pt x="12038" y="179"/>
                    <a:pt x="11645" y="84"/>
                    <a:pt x="1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224;p47"/>
            <p:cNvSpPr/>
            <p:nvPr/>
          </p:nvSpPr>
          <p:spPr>
            <a:xfrm>
              <a:off x="988832" y="5572524"/>
              <a:ext cx="429642" cy="428353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225;p47"/>
            <p:cNvSpPr/>
            <p:nvPr/>
          </p:nvSpPr>
          <p:spPr>
            <a:xfrm>
              <a:off x="916357" y="5572924"/>
              <a:ext cx="243904" cy="240127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226;p47"/>
            <p:cNvSpPr/>
            <p:nvPr/>
          </p:nvSpPr>
          <p:spPr>
            <a:xfrm>
              <a:off x="1175062" y="5827806"/>
              <a:ext cx="170408" cy="173074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7" name="Google Shape;1227;p47"/>
          <p:cNvGrpSpPr/>
          <p:nvPr/>
        </p:nvGrpSpPr>
        <p:grpSpPr>
          <a:xfrm rot="573658">
            <a:off x="7393744" y="174297"/>
            <a:ext cx="1839863" cy="1663205"/>
            <a:chOff x="7459873" y="-578014"/>
            <a:chExt cx="2675968" cy="2419030"/>
          </a:xfrm>
        </p:grpSpPr>
        <p:sp>
          <p:nvSpPr>
            <p:cNvPr id="1168" name="Google Shape;1228;p47"/>
            <p:cNvSpPr/>
            <p:nvPr/>
          </p:nvSpPr>
          <p:spPr>
            <a:xfrm rot="-509776">
              <a:off x="7601005" y="-412644"/>
              <a:ext cx="2393704" cy="2088291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1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1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30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30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1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1" y="44244"/>
                    <a:pt x="40720" y="42374"/>
                    <a:pt x="42910" y="40588"/>
                  </a:cubicBezTo>
                  <a:cubicBezTo>
                    <a:pt x="44101" y="41088"/>
                    <a:pt x="45149" y="41672"/>
                    <a:pt x="46054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9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079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76200" dir="282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229;p47"/>
            <p:cNvSpPr/>
            <p:nvPr/>
          </p:nvSpPr>
          <p:spPr>
            <a:xfrm rot="-509776">
              <a:off x="7804982" y="-332177"/>
              <a:ext cx="1971132" cy="1819474"/>
            </a:xfrm>
            <a:custGeom>
              <a:avLst/>
              <a:gdLst/>
              <a:ahLst/>
              <a:cxnLst/>
              <a:rect l="l" t="t" r="r" b="b"/>
              <a:pathLst>
                <a:path w="54562" h="50364" extrusionOk="0">
                  <a:moveTo>
                    <a:pt x="14678" y="8094"/>
                  </a:moveTo>
                  <a:cubicBezTo>
                    <a:pt x="14830" y="8094"/>
                    <a:pt x="14979" y="8150"/>
                    <a:pt x="15086" y="8264"/>
                  </a:cubicBezTo>
                  <a:cubicBezTo>
                    <a:pt x="15324" y="8502"/>
                    <a:pt x="15324" y="8859"/>
                    <a:pt x="15074" y="9097"/>
                  </a:cubicBezTo>
                  <a:cubicBezTo>
                    <a:pt x="15062" y="9097"/>
                    <a:pt x="15062" y="9109"/>
                    <a:pt x="15039" y="9109"/>
                  </a:cubicBezTo>
                  <a:cubicBezTo>
                    <a:pt x="15229" y="8906"/>
                    <a:pt x="15229" y="8597"/>
                    <a:pt x="15027" y="8395"/>
                  </a:cubicBezTo>
                  <a:cubicBezTo>
                    <a:pt x="14931" y="8293"/>
                    <a:pt x="14803" y="8243"/>
                    <a:pt x="14672" y="8243"/>
                  </a:cubicBezTo>
                  <a:cubicBezTo>
                    <a:pt x="14541" y="8243"/>
                    <a:pt x="14407" y="8293"/>
                    <a:pt x="14300" y="8395"/>
                  </a:cubicBezTo>
                  <a:cubicBezTo>
                    <a:pt x="14110" y="8597"/>
                    <a:pt x="14110" y="8906"/>
                    <a:pt x="14288" y="9109"/>
                  </a:cubicBezTo>
                  <a:cubicBezTo>
                    <a:pt x="14277" y="9109"/>
                    <a:pt x="14277" y="9109"/>
                    <a:pt x="14253" y="9097"/>
                  </a:cubicBezTo>
                  <a:cubicBezTo>
                    <a:pt x="14038" y="8859"/>
                    <a:pt x="14038" y="8490"/>
                    <a:pt x="14253" y="8264"/>
                  </a:cubicBezTo>
                  <a:cubicBezTo>
                    <a:pt x="14372" y="8150"/>
                    <a:pt x="14527" y="8094"/>
                    <a:pt x="14678" y="8094"/>
                  </a:cubicBezTo>
                  <a:close/>
                  <a:moveTo>
                    <a:pt x="39415" y="8094"/>
                  </a:moveTo>
                  <a:cubicBezTo>
                    <a:pt x="39565" y="8094"/>
                    <a:pt x="39714" y="8150"/>
                    <a:pt x="39827" y="8264"/>
                  </a:cubicBezTo>
                  <a:cubicBezTo>
                    <a:pt x="40042" y="8502"/>
                    <a:pt x="40042" y="8871"/>
                    <a:pt x="39827" y="9097"/>
                  </a:cubicBezTo>
                  <a:cubicBezTo>
                    <a:pt x="39804" y="9097"/>
                    <a:pt x="39804" y="9109"/>
                    <a:pt x="39792" y="9109"/>
                  </a:cubicBezTo>
                  <a:cubicBezTo>
                    <a:pt x="39970" y="8906"/>
                    <a:pt x="39970" y="8597"/>
                    <a:pt x="39780" y="8395"/>
                  </a:cubicBezTo>
                  <a:cubicBezTo>
                    <a:pt x="39684" y="8293"/>
                    <a:pt x="39553" y="8243"/>
                    <a:pt x="39421" y="8243"/>
                  </a:cubicBezTo>
                  <a:cubicBezTo>
                    <a:pt x="39289" y="8243"/>
                    <a:pt x="39155" y="8293"/>
                    <a:pt x="39053" y="8395"/>
                  </a:cubicBezTo>
                  <a:cubicBezTo>
                    <a:pt x="38863" y="8597"/>
                    <a:pt x="38863" y="8906"/>
                    <a:pt x="39030" y="9109"/>
                  </a:cubicBezTo>
                  <a:cubicBezTo>
                    <a:pt x="39018" y="9109"/>
                    <a:pt x="39018" y="9109"/>
                    <a:pt x="39006" y="9097"/>
                  </a:cubicBezTo>
                  <a:cubicBezTo>
                    <a:pt x="38780" y="8859"/>
                    <a:pt x="38780" y="8502"/>
                    <a:pt x="38994" y="8264"/>
                  </a:cubicBezTo>
                  <a:cubicBezTo>
                    <a:pt x="39113" y="8150"/>
                    <a:pt x="39265" y="8094"/>
                    <a:pt x="39415" y="8094"/>
                  </a:cubicBezTo>
                  <a:close/>
                  <a:moveTo>
                    <a:pt x="34958" y="12907"/>
                  </a:moveTo>
                  <a:lnTo>
                    <a:pt x="35267" y="13217"/>
                  </a:lnTo>
                  <a:lnTo>
                    <a:pt x="28004" y="20479"/>
                  </a:lnTo>
                  <a:lnTo>
                    <a:pt x="27695" y="20170"/>
                  </a:lnTo>
                  <a:lnTo>
                    <a:pt x="34958" y="12907"/>
                  </a:lnTo>
                  <a:close/>
                  <a:moveTo>
                    <a:pt x="27052" y="23242"/>
                  </a:moveTo>
                  <a:lnTo>
                    <a:pt x="24111" y="26171"/>
                  </a:lnTo>
                  <a:cubicBezTo>
                    <a:pt x="25147" y="26075"/>
                    <a:pt x="26218" y="26016"/>
                    <a:pt x="27290" y="26016"/>
                  </a:cubicBezTo>
                  <a:cubicBezTo>
                    <a:pt x="28207" y="26016"/>
                    <a:pt x="29076" y="26063"/>
                    <a:pt x="29957" y="26135"/>
                  </a:cubicBezTo>
                  <a:lnTo>
                    <a:pt x="27052" y="23242"/>
                  </a:lnTo>
                  <a:close/>
                  <a:moveTo>
                    <a:pt x="14629" y="7644"/>
                  </a:moveTo>
                  <a:cubicBezTo>
                    <a:pt x="14351" y="7644"/>
                    <a:pt x="14074" y="7752"/>
                    <a:pt x="13860" y="7966"/>
                  </a:cubicBezTo>
                  <a:cubicBezTo>
                    <a:pt x="13419" y="8395"/>
                    <a:pt x="13419" y="9085"/>
                    <a:pt x="13860" y="9514"/>
                  </a:cubicBezTo>
                  <a:cubicBezTo>
                    <a:pt x="14044" y="9719"/>
                    <a:pt x="14306" y="9827"/>
                    <a:pt x="14576" y="9827"/>
                  </a:cubicBezTo>
                  <a:cubicBezTo>
                    <a:pt x="14603" y="9827"/>
                    <a:pt x="14630" y="9825"/>
                    <a:pt x="14658" y="9823"/>
                  </a:cubicBezTo>
                  <a:lnTo>
                    <a:pt x="14908" y="10085"/>
                  </a:lnTo>
                  <a:lnTo>
                    <a:pt x="15050" y="9942"/>
                  </a:lnTo>
                  <a:lnTo>
                    <a:pt x="17729" y="12978"/>
                  </a:lnTo>
                  <a:lnTo>
                    <a:pt x="17515" y="13193"/>
                  </a:lnTo>
                  <a:lnTo>
                    <a:pt x="17765" y="13443"/>
                  </a:lnTo>
                  <a:lnTo>
                    <a:pt x="17634" y="13574"/>
                  </a:lnTo>
                  <a:cubicBezTo>
                    <a:pt x="17170" y="14038"/>
                    <a:pt x="16253" y="16276"/>
                    <a:pt x="16253" y="16276"/>
                  </a:cubicBezTo>
                  <a:lnTo>
                    <a:pt x="17277" y="16550"/>
                  </a:lnTo>
                  <a:cubicBezTo>
                    <a:pt x="17278" y="16553"/>
                    <a:pt x="17280" y="16555"/>
                    <a:pt x="17282" y="16555"/>
                  </a:cubicBezTo>
                  <a:cubicBezTo>
                    <a:pt x="17338" y="16555"/>
                    <a:pt x="17532" y="15251"/>
                    <a:pt x="18027" y="14514"/>
                  </a:cubicBezTo>
                  <a:cubicBezTo>
                    <a:pt x="18122" y="14348"/>
                    <a:pt x="18265" y="14193"/>
                    <a:pt x="18384" y="14038"/>
                  </a:cubicBezTo>
                  <a:lnTo>
                    <a:pt x="25445" y="21110"/>
                  </a:lnTo>
                  <a:lnTo>
                    <a:pt x="19670" y="26885"/>
                  </a:lnTo>
                  <a:cubicBezTo>
                    <a:pt x="20134" y="26790"/>
                    <a:pt x="20682" y="26706"/>
                    <a:pt x="21242" y="26611"/>
                  </a:cubicBezTo>
                  <a:lnTo>
                    <a:pt x="26099" y="21753"/>
                  </a:lnTo>
                  <a:lnTo>
                    <a:pt x="26421" y="22063"/>
                  </a:lnTo>
                  <a:lnTo>
                    <a:pt x="21980" y="26492"/>
                  </a:lnTo>
                  <a:cubicBezTo>
                    <a:pt x="22551" y="26385"/>
                    <a:pt x="23063" y="26313"/>
                    <a:pt x="23456" y="26254"/>
                  </a:cubicBezTo>
                  <a:lnTo>
                    <a:pt x="27040" y="22670"/>
                  </a:lnTo>
                  <a:lnTo>
                    <a:pt x="30552" y="26182"/>
                  </a:lnTo>
                  <a:cubicBezTo>
                    <a:pt x="30921" y="26230"/>
                    <a:pt x="31433" y="26290"/>
                    <a:pt x="31969" y="26361"/>
                  </a:cubicBezTo>
                  <a:lnTo>
                    <a:pt x="18825" y="13217"/>
                  </a:lnTo>
                  <a:lnTo>
                    <a:pt x="19134" y="12907"/>
                  </a:lnTo>
                  <a:lnTo>
                    <a:pt x="32695" y="26468"/>
                  </a:lnTo>
                  <a:cubicBezTo>
                    <a:pt x="33243" y="26552"/>
                    <a:pt x="33791" y="26635"/>
                    <a:pt x="34243" y="26718"/>
                  </a:cubicBezTo>
                  <a:lnTo>
                    <a:pt x="28540" y="21110"/>
                  </a:lnTo>
                  <a:lnTo>
                    <a:pt x="35613" y="14038"/>
                  </a:lnTo>
                  <a:cubicBezTo>
                    <a:pt x="35732" y="14193"/>
                    <a:pt x="35863" y="14348"/>
                    <a:pt x="35970" y="14514"/>
                  </a:cubicBezTo>
                  <a:cubicBezTo>
                    <a:pt x="36465" y="15251"/>
                    <a:pt x="36659" y="16555"/>
                    <a:pt x="36715" y="16555"/>
                  </a:cubicBezTo>
                  <a:cubicBezTo>
                    <a:pt x="36716" y="16555"/>
                    <a:pt x="36718" y="16553"/>
                    <a:pt x="36720" y="16550"/>
                  </a:cubicBezTo>
                  <a:lnTo>
                    <a:pt x="37744" y="16276"/>
                  </a:lnTo>
                  <a:cubicBezTo>
                    <a:pt x="37744" y="16276"/>
                    <a:pt x="36815" y="14038"/>
                    <a:pt x="36363" y="13574"/>
                  </a:cubicBezTo>
                  <a:lnTo>
                    <a:pt x="36220" y="13443"/>
                  </a:lnTo>
                  <a:lnTo>
                    <a:pt x="36482" y="13193"/>
                  </a:lnTo>
                  <a:lnTo>
                    <a:pt x="36267" y="12978"/>
                  </a:lnTo>
                  <a:lnTo>
                    <a:pt x="38946" y="9942"/>
                  </a:lnTo>
                  <a:lnTo>
                    <a:pt x="39077" y="10085"/>
                  </a:lnTo>
                  <a:lnTo>
                    <a:pt x="39339" y="9823"/>
                  </a:lnTo>
                  <a:cubicBezTo>
                    <a:pt x="39364" y="9825"/>
                    <a:pt x="39389" y="9827"/>
                    <a:pt x="39415" y="9827"/>
                  </a:cubicBezTo>
                  <a:cubicBezTo>
                    <a:pt x="39667" y="9827"/>
                    <a:pt x="39931" y="9719"/>
                    <a:pt x="40137" y="9514"/>
                  </a:cubicBezTo>
                  <a:cubicBezTo>
                    <a:pt x="40566" y="9085"/>
                    <a:pt x="40566" y="8395"/>
                    <a:pt x="40137" y="7966"/>
                  </a:cubicBezTo>
                  <a:cubicBezTo>
                    <a:pt x="39923" y="7752"/>
                    <a:pt x="39643" y="7644"/>
                    <a:pt x="39363" y="7644"/>
                  </a:cubicBezTo>
                  <a:cubicBezTo>
                    <a:pt x="39083" y="7644"/>
                    <a:pt x="38803" y="7752"/>
                    <a:pt x="38589" y="7966"/>
                  </a:cubicBezTo>
                  <a:cubicBezTo>
                    <a:pt x="38363" y="8180"/>
                    <a:pt x="38268" y="8478"/>
                    <a:pt x="38280" y="8776"/>
                  </a:cubicBezTo>
                  <a:lnTo>
                    <a:pt x="38029" y="9026"/>
                  </a:lnTo>
                  <a:lnTo>
                    <a:pt x="38160" y="9157"/>
                  </a:lnTo>
                  <a:lnTo>
                    <a:pt x="35124" y="11835"/>
                  </a:lnTo>
                  <a:lnTo>
                    <a:pt x="34910" y="11633"/>
                  </a:lnTo>
                  <a:lnTo>
                    <a:pt x="34660" y="11883"/>
                  </a:lnTo>
                  <a:lnTo>
                    <a:pt x="34529" y="11752"/>
                  </a:lnTo>
                  <a:cubicBezTo>
                    <a:pt x="34065" y="11288"/>
                    <a:pt x="31838" y="10359"/>
                    <a:pt x="31838" y="10359"/>
                  </a:cubicBezTo>
                  <a:lnTo>
                    <a:pt x="31552" y="11395"/>
                  </a:lnTo>
                  <a:cubicBezTo>
                    <a:pt x="31457" y="11431"/>
                    <a:pt x="32826" y="11633"/>
                    <a:pt x="33588" y="12133"/>
                  </a:cubicBezTo>
                  <a:cubicBezTo>
                    <a:pt x="33755" y="12240"/>
                    <a:pt x="33922" y="12371"/>
                    <a:pt x="34065" y="12490"/>
                  </a:cubicBezTo>
                  <a:lnTo>
                    <a:pt x="26992" y="19563"/>
                  </a:lnTo>
                  <a:lnTo>
                    <a:pt x="19932" y="12490"/>
                  </a:lnTo>
                  <a:cubicBezTo>
                    <a:pt x="20075" y="12371"/>
                    <a:pt x="20242" y="12240"/>
                    <a:pt x="20408" y="12133"/>
                  </a:cubicBezTo>
                  <a:cubicBezTo>
                    <a:pt x="21158" y="11633"/>
                    <a:pt x="22528" y="11431"/>
                    <a:pt x="22444" y="11395"/>
                  </a:cubicBezTo>
                  <a:lnTo>
                    <a:pt x="22158" y="10359"/>
                  </a:lnTo>
                  <a:cubicBezTo>
                    <a:pt x="22158" y="10359"/>
                    <a:pt x="19932" y="11288"/>
                    <a:pt x="19468" y="11752"/>
                  </a:cubicBezTo>
                  <a:lnTo>
                    <a:pt x="19337" y="11883"/>
                  </a:lnTo>
                  <a:lnTo>
                    <a:pt x="19075" y="11633"/>
                  </a:lnTo>
                  <a:lnTo>
                    <a:pt x="18872" y="11835"/>
                  </a:lnTo>
                  <a:lnTo>
                    <a:pt x="15836" y="9157"/>
                  </a:lnTo>
                  <a:lnTo>
                    <a:pt x="15967" y="9026"/>
                  </a:lnTo>
                  <a:lnTo>
                    <a:pt x="15717" y="8776"/>
                  </a:lnTo>
                  <a:cubicBezTo>
                    <a:pt x="15729" y="8490"/>
                    <a:pt x="15622" y="8192"/>
                    <a:pt x="15408" y="7966"/>
                  </a:cubicBezTo>
                  <a:cubicBezTo>
                    <a:pt x="15187" y="7752"/>
                    <a:pt x="14908" y="7644"/>
                    <a:pt x="14629" y="7644"/>
                  </a:cubicBezTo>
                  <a:close/>
                  <a:moveTo>
                    <a:pt x="27290" y="2382"/>
                  </a:moveTo>
                  <a:cubicBezTo>
                    <a:pt x="20087" y="2382"/>
                    <a:pt x="13467" y="4823"/>
                    <a:pt x="10621" y="6025"/>
                  </a:cubicBezTo>
                  <a:cubicBezTo>
                    <a:pt x="10728" y="16860"/>
                    <a:pt x="11824" y="23325"/>
                    <a:pt x="14908" y="28314"/>
                  </a:cubicBezTo>
                  <a:cubicBezTo>
                    <a:pt x="16158" y="27814"/>
                    <a:pt x="17455" y="27409"/>
                    <a:pt x="18765" y="27075"/>
                  </a:cubicBezTo>
                  <a:cubicBezTo>
                    <a:pt x="18849" y="27040"/>
                    <a:pt x="18944" y="27016"/>
                    <a:pt x="19051" y="27004"/>
                  </a:cubicBezTo>
                  <a:lnTo>
                    <a:pt x="24945" y="21110"/>
                  </a:lnTo>
                  <a:lnTo>
                    <a:pt x="18456" y="14621"/>
                  </a:lnTo>
                  <a:cubicBezTo>
                    <a:pt x="18432" y="14657"/>
                    <a:pt x="18408" y="14693"/>
                    <a:pt x="18372" y="14741"/>
                  </a:cubicBezTo>
                  <a:cubicBezTo>
                    <a:pt x="18063" y="15193"/>
                    <a:pt x="17884" y="15955"/>
                    <a:pt x="17777" y="16360"/>
                  </a:cubicBezTo>
                  <a:cubicBezTo>
                    <a:pt x="17717" y="16657"/>
                    <a:pt x="17694" y="16741"/>
                    <a:pt x="17598" y="16836"/>
                  </a:cubicBezTo>
                  <a:cubicBezTo>
                    <a:pt x="17534" y="16900"/>
                    <a:pt x="17422" y="16945"/>
                    <a:pt x="17314" y="16945"/>
                  </a:cubicBezTo>
                  <a:cubicBezTo>
                    <a:pt x="17302" y="16945"/>
                    <a:pt x="17289" y="16944"/>
                    <a:pt x="17277" y="16943"/>
                  </a:cubicBezTo>
                  <a:cubicBezTo>
                    <a:pt x="17241" y="16919"/>
                    <a:pt x="17217" y="16919"/>
                    <a:pt x="17182" y="16907"/>
                  </a:cubicBezTo>
                  <a:lnTo>
                    <a:pt x="16205" y="16646"/>
                  </a:lnTo>
                  <a:cubicBezTo>
                    <a:pt x="16098" y="16610"/>
                    <a:pt x="16015" y="16550"/>
                    <a:pt x="15967" y="16443"/>
                  </a:cubicBezTo>
                  <a:cubicBezTo>
                    <a:pt x="15908" y="16348"/>
                    <a:pt x="15908" y="16241"/>
                    <a:pt x="15955" y="16134"/>
                  </a:cubicBezTo>
                  <a:cubicBezTo>
                    <a:pt x="16098" y="15776"/>
                    <a:pt x="16813" y="14098"/>
                    <a:pt x="17301" y="13455"/>
                  </a:cubicBezTo>
                  <a:cubicBezTo>
                    <a:pt x="17170" y="13324"/>
                    <a:pt x="17170" y="13133"/>
                    <a:pt x="17277" y="12978"/>
                  </a:cubicBezTo>
                  <a:lnTo>
                    <a:pt x="15039" y="10454"/>
                  </a:lnTo>
                  <a:cubicBezTo>
                    <a:pt x="15024" y="10456"/>
                    <a:pt x="15009" y="10457"/>
                    <a:pt x="14994" y="10457"/>
                  </a:cubicBezTo>
                  <a:cubicBezTo>
                    <a:pt x="14890" y="10457"/>
                    <a:pt x="14790" y="10420"/>
                    <a:pt x="14717" y="10347"/>
                  </a:cubicBezTo>
                  <a:lnTo>
                    <a:pt x="14562" y="10192"/>
                  </a:lnTo>
                  <a:cubicBezTo>
                    <a:pt x="14205" y="10180"/>
                    <a:pt x="13896" y="10038"/>
                    <a:pt x="13645" y="9776"/>
                  </a:cubicBezTo>
                  <a:cubicBezTo>
                    <a:pt x="13062" y="9204"/>
                    <a:pt x="13062" y="8275"/>
                    <a:pt x="13645" y="7692"/>
                  </a:cubicBezTo>
                  <a:cubicBezTo>
                    <a:pt x="13937" y="7406"/>
                    <a:pt x="14312" y="7263"/>
                    <a:pt x="14687" y="7263"/>
                  </a:cubicBezTo>
                  <a:cubicBezTo>
                    <a:pt x="15062" y="7263"/>
                    <a:pt x="15437" y="7406"/>
                    <a:pt x="15729" y="7692"/>
                  </a:cubicBezTo>
                  <a:cubicBezTo>
                    <a:pt x="15967" y="7954"/>
                    <a:pt x="16110" y="8275"/>
                    <a:pt x="16146" y="8621"/>
                  </a:cubicBezTo>
                  <a:lnTo>
                    <a:pt x="16289" y="8764"/>
                  </a:lnTo>
                  <a:cubicBezTo>
                    <a:pt x="16384" y="8859"/>
                    <a:pt x="16408" y="8978"/>
                    <a:pt x="16396" y="9097"/>
                  </a:cubicBezTo>
                  <a:lnTo>
                    <a:pt x="18932" y="11335"/>
                  </a:lnTo>
                  <a:cubicBezTo>
                    <a:pt x="18992" y="11286"/>
                    <a:pt x="19068" y="11262"/>
                    <a:pt x="19146" y="11262"/>
                  </a:cubicBezTo>
                  <a:cubicBezTo>
                    <a:pt x="19237" y="11262"/>
                    <a:pt x="19331" y="11295"/>
                    <a:pt x="19408" y="11359"/>
                  </a:cubicBezTo>
                  <a:cubicBezTo>
                    <a:pt x="20063" y="10871"/>
                    <a:pt x="21730" y="10157"/>
                    <a:pt x="22087" y="10002"/>
                  </a:cubicBezTo>
                  <a:cubicBezTo>
                    <a:pt x="22126" y="9992"/>
                    <a:pt x="22168" y="9986"/>
                    <a:pt x="22211" y="9986"/>
                  </a:cubicBezTo>
                  <a:cubicBezTo>
                    <a:pt x="22271" y="9986"/>
                    <a:pt x="22334" y="9998"/>
                    <a:pt x="22397" y="10026"/>
                  </a:cubicBezTo>
                  <a:cubicBezTo>
                    <a:pt x="22480" y="10061"/>
                    <a:pt x="22563" y="10157"/>
                    <a:pt x="22587" y="10264"/>
                  </a:cubicBezTo>
                  <a:lnTo>
                    <a:pt x="22861" y="11240"/>
                  </a:lnTo>
                  <a:cubicBezTo>
                    <a:pt x="22873" y="11276"/>
                    <a:pt x="22885" y="11300"/>
                    <a:pt x="22885" y="11335"/>
                  </a:cubicBezTo>
                  <a:cubicBezTo>
                    <a:pt x="22920" y="11454"/>
                    <a:pt x="22873" y="11573"/>
                    <a:pt x="22778" y="11657"/>
                  </a:cubicBezTo>
                  <a:cubicBezTo>
                    <a:pt x="22682" y="11752"/>
                    <a:pt x="22599" y="11764"/>
                    <a:pt x="22301" y="11835"/>
                  </a:cubicBezTo>
                  <a:cubicBezTo>
                    <a:pt x="21908" y="11943"/>
                    <a:pt x="21146" y="12121"/>
                    <a:pt x="20682" y="12431"/>
                  </a:cubicBezTo>
                  <a:cubicBezTo>
                    <a:pt x="20634" y="12443"/>
                    <a:pt x="20611" y="12478"/>
                    <a:pt x="20563" y="12502"/>
                  </a:cubicBezTo>
                  <a:lnTo>
                    <a:pt x="27052" y="18991"/>
                  </a:lnTo>
                  <a:lnTo>
                    <a:pt x="33541" y="12502"/>
                  </a:lnTo>
                  <a:cubicBezTo>
                    <a:pt x="33493" y="12490"/>
                    <a:pt x="33469" y="12466"/>
                    <a:pt x="33422" y="12431"/>
                  </a:cubicBezTo>
                  <a:cubicBezTo>
                    <a:pt x="32957" y="12121"/>
                    <a:pt x="32207" y="11943"/>
                    <a:pt x="31803" y="11835"/>
                  </a:cubicBezTo>
                  <a:cubicBezTo>
                    <a:pt x="31505" y="11776"/>
                    <a:pt x="31410" y="11752"/>
                    <a:pt x="31326" y="11657"/>
                  </a:cubicBezTo>
                  <a:cubicBezTo>
                    <a:pt x="31255" y="11585"/>
                    <a:pt x="31207" y="11454"/>
                    <a:pt x="31219" y="11335"/>
                  </a:cubicBezTo>
                  <a:cubicBezTo>
                    <a:pt x="31231" y="11300"/>
                    <a:pt x="31231" y="11276"/>
                    <a:pt x="31255" y="11240"/>
                  </a:cubicBezTo>
                  <a:lnTo>
                    <a:pt x="31517" y="10264"/>
                  </a:lnTo>
                  <a:cubicBezTo>
                    <a:pt x="31552" y="10157"/>
                    <a:pt x="31612" y="10061"/>
                    <a:pt x="31707" y="10026"/>
                  </a:cubicBezTo>
                  <a:cubicBezTo>
                    <a:pt x="31768" y="9992"/>
                    <a:pt x="31828" y="9977"/>
                    <a:pt x="31888" y="9977"/>
                  </a:cubicBezTo>
                  <a:cubicBezTo>
                    <a:pt x="31935" y="9977"/>
                    <a:pt x="31982" y="9986"/>
                    <a:pt x="32029" y="10002"/>
                  </a:cubicBezTo>
                  <a:cubicBezTo>
                    <a:pt x="32386" y="10157"/>
                    <a:pt x="34065" y="10871"/>
                    <a:pt x="34708" y="11359"/>
                  </a:cubicBezTo>
                  <a:cubicBezTo>
                    <a:pt x="34776" y="11290"/>
                    <a:pt x="34862" y="11258"/>
                    <a:pt x="34949" y="11258"/>
                  </a:cubicBezTo>
                  <a:cubicBezTo>
                    <a:pt x="35029" y="11258"/>
                    <a:pt x="35110" y="11284"/>
                    <a:pt x="35184" y="11335"/>
                  </a:cubicBezTo>
                  <a:lnTo>
                    <a:pt x="37708" y="9097"/>
                  </a:lnTo>
                  <a:cubicBezTo>
                    <a:pt x="37696" y="8978"/>
                    <a:pt x="37720" y="8859"/>
                    <a:pt x="37815" y="8764"/>
                  </a:cubicBezTo>
                  <a:lnTo>
                    <a:pt x="37958" y="8621"/>
                  </a:lnTo>
                  <a:cubicBezTo>
                    <a:pt x="37982" y="8264"/>
                    <a:pt x="38125" y="7954"/>
                    <a:pt x="38375" y="7692"/>
                  </a:cubicBezTo>
                  <a:cubicBezTo>
                    <a:pt x="38666" y="7406"/>
                    <a:pt x="39044" y="7263"/>
                    <a:pt x="39421" y="7263"/>
                  </a:cubicBezTo>
                  <a:cubicBezTo>
                    <a:pt x="39798" y="7263"/>
                    <a:pt x="40173" y="7406"/>
                    <a:pt x="40458" y="7692"/>
                  </a:cubicBezTo>
                  <a:cubicBezTo>
                    <a:pt x="41042" y="8275"/>
                    <a:pt x="41042" y="9204"/>
                    <a:pt x="40458" y="9776"/>
                  </a:cubicBezTo>
                  <a:cubicBezTo>
                    <a:pt x="40208" y="10014"/>
                    <a:pt x="39887" y="10169"/>
                    <a:pt x="39542" y="10192"/>
                  </a:cubicBezTo>
                  <a:lnTo>
                    <a:pt x="39387" y="10347"/>
                  </a:lnTo>
                  <a:cubicBezTo>
                    <a:pt x="39314" y="10420"/>
                    <a:pt x="39214" y="10457"/>
                    <a:pt x="39110" y="10457"/>
                  </a:cubicBezTo>
                  <a:cubicBezTo>
                    <a:pt x="39095" y="10457"/>
                    <a:pt x="39080" y="10456"/>
                    <a:pt x="39065" y="10454"/>
                  </a:cubicBezTo>
                  <a:lnTo>
                    <a:pt x="36827" y="12978"/>
                  </a:lnTo>
                  <a:cubicBezTo>
                    <a:pt x="36934" y="13121"/>
                    <a:pt x="36922" y="13324"/>
                    <a:pt x="36803" y="13455"/>
                  </a:cubicBezTo>
                  <a:cubicBezTo>
                    <a:pt x="37291" y="14109"/>
                    <a:pt x="38006" y="15776"/>
                    <a:pt x="38160" y="16134"/>
                  </a:cubicBezTo>
                  <a:cubicBezTo>
                    <a:pt x="38184" y="16241"/>
                    <a:pt x="38184" y="16348"/>
                    <a:pt x="38137" y="16443"/>
                  </a:cubicBezTo>
                  <a:cubicBezTo>
                    <a:pt x="38101" y="16538"/>
                    <a:pt x="38006" y="16610"/>
                    <a:pt x="37899" y="16646"/>
                  </a:cubicBezTo>
                  <a:lnTo>
                    <a:pt x="36922" y="16907"/>
                  </a:lnTo>
                  <a:cubicBezTo>
                    <a:pt x="36886" y="16919"/>
                    <a:pt x="36863" y="16943"/>
                    <a:pt x="36827" y="16943"/>
                  </a:cubicBezTo>
                  <a:cubicBezTo>
                    <a:pt x="36808" y="16947"/>
                    <a:pt x="36789" y="16949"/>
                    <a:pt x="36769" y="16949"/>
                  </a:cubicBezTo>
                  <a:cubicBezTo>
                    <a:pt x="36676" y="16949"/>
                    <a:pt x="36574" y="16905"/>
                    <a:pt x="36505" y="16836"/>
                  </a:cubicBezTo>
                  <a:cubicBezTo>
                    <a:pt x="36422" y="16729"/>
                    <a:pt x="36398" y="16657"/>
                    <a:pt x="36327" y="16360"/>
                  </a:cubicBezTo>
                  <a:cubicBezTo>
                    <a:pt x="36220" y="15955"/>
                    <a:pt x="36041" y="15193"/>
                    <a:pt x="35732" y="14741"/>
                  </a:cubicBezTo>
                  <a:cubicBezTo>
                    <a:pt x="35720" y="14693"/>
                    <a:pt x="35684" y="14657"/>
                    <a:pt x="35660" y="14621"/>
                  </a:cubicBezTo>
                  <a:lnTo>
                    <a:pt x="29171" y="21110"/>
                  </a:lnTo>
                  <a:lnTo>
                    <a:pt x="34934" y="26861"/>
                  </a:lnTo>
                  <a:cubicBezTo>
                    <a:pt x="36553" y="27230"/>
                    <a:pt x="38137" y="27718"/>
                    <a:pt x="39673" y="28314"/>
                  </a:cubicBezTo>
                  <a:cubicBezTo>
                    <a:pt x="42756" y="23325"/>
                    <a:pt x="43864" y="16872"/>
                    <a:pt x="43959" y="6025"/>
                  </a:cubicBezTo>
                  <a:cubicBezTo>
                    <a:pt x="41137" y="4823"/>
                    <a:pt x="34493" y="2382"/>
                    <a:pt x="27290" y="2382"/>
                  </a:cubicBezTo>
                  <a:close/>
                  <a:moveTo>
                    <a:pt x="27314" y="1"/>
                  </a:moveTo>
                  <a:cubicBezTo>
                    <a:pt x="16991" y="1"/>
                    <a:pt x="8157" y="4608"/>
                    <a:pt x="8157" y="4608"/>
                  </a:cubicBezTo>
                  <a:cubicBezTo>
                    <a:pt x="8157" y="16515"/>
                    <a:pt x="9169" y="23718"/>
                    <a:pt x="12562" y="29349"/>
                  </a:cubicBezTo>
                  <a:cubicBezTo>
                    <a:pt x="12979" y="29147"/>
                    <a:pt x="13419" y="28933"/>
                    <a:pt x="13872" y="28742"/>
                  </a:cubicBezTo>
                  <a:cubicBezTo>
                    <a:pt x="10717" y="23515"/>
                    <a:pt x="9633" y="16765"/>
                    <a:pt x="9585" y="5525"/>
                  </a:cubicBezTo>
                  <a:cubicBezTo>
                    <a:pt x="11919" y="4454"/>
                    <a:pt x="19182" y="1465"/>
                    <a:pt x="27290" y="1465"/>
                  </a:cubicBezTo>
                  <a:cubicBezTo>
                    <a:pt x="35386" y="1465"/>
                    <a:pt x="42649" y="4454"/>
                    <a:pt x="45007" y="5525"/>
                  </a:cubicBezTo>
                  <a:cubicBezTo>
                    <a:pt x="44947" y="16765"/>
                    <a:pt x="43864" y="23539"/>
                    <a:pt x="40720" y="28742"/>
                  </a:cubicBezTo>
                  <a:cubicBezTo>
                    <a:pt x="41161" y="28933"/>
                    <a:pt x="41625" y="29147"/>
                    <a:pt x="42054" y="29349"/>
                  </a:cubicBezTo>
                  <a:cubicBezTo>
                    <a:pt x="45435" y="23718"/>
                    <a:pt x="46459" y="16515"/>
                    <a:pt x="46459" y="4608"/>
                  </a:cubicBezTo>
                  <a:cubicBezTo>
                    <a:pt x="46459" y="4608"/>
                    <a:pt x="37625" y="1"/>
                    <a:pt x="27314" y="1"/>
                  </a:cubicBezTo>
                  <a:close/>
                  <a:moveTo>
                    <a:pt x="27266" y="35053"/>
                  </a:moveTo>
                  <a:cubicBezTo>
                    <a:pt x="25278" y="35100"/>
                    <a:pt x="23492" y="35303"/>
                    <a:pt x="21908" y="35636"/>
                  </a:cubicBezTo>
                  <a:cubicBezTo>
                    <a:pt x="23480" y="36838"/>
                    <a:pt x="25266" y="38041"/>
                    <a:pt x="27290" y="39339"/>
                  </a:cubicBezTo>
                  <a:cubicBezTo>
                    <a:pt x="29302" y="38077"/>
                    <a:pt x="31088" y="36850"/>
                    <a:pt x="32672" y="35648"/>
                  </a:cubicBezTo>
                  <a:cubicBezTo>
                    <a:pt x="31052" y="35326"/>
                    <a:pt x="29266" y="35100"/>
                    <a:pt x="27266" y="35053"/>
                  </a:cubicBezTo>
                  <a:close/>
                  <a:moveTo>
                    <a:pt x="20539" y="35981"/>
                  </a:moveTo>
                  <a:cubicBezTo>
                    <a:pt x="19944" y="36124"/>
                    <a:pt x="19396" y="36291"/>
                    <a:pt x="18872" y="36469"/>
                  </a:cubicBezTo>
                  <a:cubicBezTo>
                    <a:pt x="21194" y="38386"/>
                    <a:pt x="23956" y="40291"/>
                    <a:pt x="27290" y="42375"/>
                  </a:cubicBezTo>
                  <a:cubicBezTo>
                    <a:pt x="30624" y="40291"/>
                    <a:pt x="33410" y="38398"/>
                    <a:pt x="35720" y="36481"/>
                  </a:cubicBezTo>
                  <a:cubicBezTo>
                    <a:pt x="35184" y="36303"/>
                    <a:pt x="34636" y="36136"/>
                    <a:pt x="34053" y="35981"/>
                  </a:cubicBezTo>
                  <a:cubicBezTo>
                    <a:pt x="32136" y="37505"/>
                    <a:pt x="29886" y="39029"/>
                    <a:pt x="27290" y="40660"/>
                  </a:cubicBezTo>
                  <a:cubicBezTo>
                    <a:pt x="24706" y="39029"/>
                    <a:pt x="22456" y="37505"/>
                    <a:pt x="20539" y="35981"/>
                  </a:cubicBezTo>
                  <a:close/>
                  <a:moveTo>
                    <a:pt x="2" y="46768"/>
                  </a:move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2" y="46768"/>
                    <a:pt x="2" y="46768"/>
                  </a:cubicBezTo>
                  <a:close/>
                  <a:moveTo>
                    <a:pt x="27290" y="26897"/>
                  </a:moveTo>
                  <a:cubicBezTo>
                    <a:pt x="25599" y="26909"/>
                    <a:pt x="24004" y="27028"/>
                    <a:pt x="22504" y="27242"/>
                  </a:cubicBezTo>
                  <a:cubicBezTo>
                    <a:pt x="21670" y="27349"/>
                    <a:pt x="18539" y="28040"/>
                    <a:pt x="18539" y="28040"/>
                  </a:cubicBezTo>
                  <a:cubicBezTo>
                    <a:pt x="13407" y="29433"/>
                    <a:pt x="9609" y="31814"/>
                    <a:pt x="7026" y="33838"/>
                  </a:cubicBezTo>
                  <a:cubicBezTo>
                    <a:pt x="3136" y="36961"/>
                    <a:pt x="1919" y="39268"/>
                    <a:pt x="1790" y="39268"/>
                  </a:cubicBezTo>
                  <a:cubicBezTo>
                    <a:pt x="1789" y="39268"/>
                    <a:pt x="1788" y="39268"/>
                    <a:pt x="1787" y="39267"/>
                  </a:cubicBezTo>
                  <a:lnTo>
                    <a:pt x="1787" y="39267"/>
                  </a:lnTo>
                  <a:cubicBezTo>
                    <a:pt x="2335" y="39791"/>
                    <a:pt x="2906" y="40291"/>
                    <a:pt x="3454" y="40815"/>
                  </a:cubicBezTo>
                  <a:cubicBezTo>
                    <a:pt x="3097" y="41280"/>
                    <a:pt x="2763" y="41732"/>
                    <a:pt x="2454" y="42196"/>
                  </a:cubicBezTo>
                  <a:cubicBezTo>
                    <a:pt x="855" y="44536"/>
                    <a:pt x="34" y="46736"/>
                    <a:pt x="2" y="46768"/>
                  </a:cubicBezTo>
                  <a:lnTo>
                    <a:pt x="2" y="46768"/>
                  </a:lnTo>
                  <a:cubicBezTo>
                    <a:pt x="1418" y="46482"/>
                    <a:pt x="2811" y="46316"/>
                    <a:pt x="4168" y="46256"/>
                  </a:cubicBezTo>
                  <a:cubicBezTo>
                    <a:pt x="4763" y="47697"/>
                    <a:pt x="5466" y="49078"/>
                    <a:pt x="6216" y="50364"/>
                  </a:cubicBezTo>
                  <a:cubicBezTo>
                    <a:pt x="6728" y="48971"/>
                    <a:pt x="8121" y="46530"/>
                    <a:pt x="9645" y="44708"/>
                  </a:cubicBezTo>
                  <a:cubicBezTo>
                    <a:pt x="11133" y="42851"/>
                    <a:pt x="12741" y="41613"/>
                    <a:pt x="12705" y="41601"/>
                  </a:cubicBezTo>
                  <a:lnTo>
                    <a:pt x="12705" y="41601"/>
                  </a:lnTo>
                  <a:cubicBezTo>
                    <a:pt x="10836" y="42208"/>
                    <a:pt x="8955" y="43077"/>
                    <a:pt x="7133" y="44232"/>
                  </a:cubicBezTo>
                  <a:lnTo>
                    <a:pt x="7133" y="44232"/>
                  </a:lnTo>
                  <a:cubicBezTo>
                    <a:pt x="7229" y="44171"/>
                    <a:pt x="7683" y="42956"/>
                    <a:pt x="10359" y="40422"/>
                  </a:cubicBezTo>
                  <a:cubicBezTo>
                    <a:pt x="13062" y="38077"/>
                    <a:pt x="18098" y="34398"/>
                    <a:pt x="27278" y="34183"/>
                  </a:cubicBezTo>
                  <a:cubicBezTo>
                    <a:pt x="36458" y="34398"/>
                    <a:pt x="41482" y="38077"/>
                    <a:pt x="44197" y="40422"/>
                  </a:cubicBezTo>
                  <a:cubicBezTo>
                    <a:pt x="46745" y="42815"/>
                    <a:pt x="47281" y="44042"/>
                    <a:pt x="47412" y="44220"/>
                  </a:cubicBezTo>
                  <a:cubicBezTo>
                    <a:pt x="45602" y="43054"/>
                    <a:pt x="43721" y="42208"/>
                    <a:pt x="41851" y="41601"/>
                  </a:cubicBezTo>
                  <a:lnTo>
                    <a:pt x="41851" y="41601"/>
                  </a:lnTo>
                  <a:cubicBezTo>
                    <a:pt x="41816" y="41613"/>
                    <a:pt x="43423" y="42851"/>
                    <a:pt x="44911" y="44708"/>
                  </a:cubicBezTo>
                  <a:cubicBezTo>
                    <a:pt x="46447" y="46530"/>
                    <a:pt x="47852" y="48983"/>
                    <a:pt x="48340" y="50364"/>
                  </a:cubicBezTo>
                  <a:cubicBezTo>
                    <a:pt x="49114" y="49066"/>
                    <a:pt x="49793" y="47685"/>
                    <a:pt x="50388" y="46244"/>
                  </a:cubicBezTo>
                  <a:cubicBezTo>
                    <a:pt x="51757" y="46304"/>
                    <a:pt x="53150" y="46471"/>
                    <a:pt x="54555" y="46744"/>
                  </a:cubicBezTo>
                  <a:cubicBezTo>
                    <a:pt x="54556" y="46745"/>
                    <a:pt x="54556" y="46745"/>
                    <a:pt x="54556" y="46745"/>
                  </a:cubicBezTo>
                  <a:cubicBezTo>
                    <a:pt x="54562" y="46745"/>
                    <a:pt x="53741" y="44541"/>
                    <a:pt x="52138" y="42196"/>
                  </a:cubicBezTo>
                  <a:cubicBezTo>
                    <a:pt x="51841" y="41732"/>
                    <a:pt x="51495" y="41280"/>
                    <a:pt x="51138" y="40815"/>
                  </a:cubicBezTo>
                  <a:cubicBezTo>
                    <a:pt x="51686" y="40291"/>
                    <a:pt x="52257" y="39791"/>
                    <a:pt x="52805" y="39267"/>
                  </a:cubicBezTo>
                  <a:lnTo>
                    <a:pt x="52805" y="39267"/>
                  </a:lnTo>
                  <a:cubicBezTo>
                    <a:pt x="52804" y="39268"/>
                    <a:pt x="52803" y="39268"/>
                    <a:pt x="52802" y="39268"/>
                  </a:cubicBezTo>
                  <a:cubicBezTo>
                    <a:pt x="52673" y="39268"/>
                    <a:pt x="51456" y="36961"/>
                    <a:pt x="47566" y="33838"/>
                  </a:cubicBezTo>
                  <a:cubicBezTo>
                    <a:pt x="44876" y="31731"/>
                    <a:pt x="40863" y="29230"/>
                    <a:pt x="35410" y="27885"/>
                  </a:cubicBezTo>
                  <a:cubicBezTo>
                    <a:pt x="35410" y="27885"/>
                    <a:pt x="32445" y="27266"/>
                    <a:pt x="31541" y="27171"/>
                  </a:cubicBezTo>
                  <a:cubicBezTo>
                    <a:pt x="30195" y="27004"/>
                    <a:pt x="28778" y="26897"/>
                    <a:pt x="27290" y="268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/>
          <p:nvPr/>
        </p:nvSpPr>
        <p:spPr>
          <a:xfrm rot="-897295">
            <a:off x="1986" y="2254630"/>
            <a:ext cx="2210454" cy="2798204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3" name="Google Shape;283;p31"/>
          <p:cNvSpPr/>
          <p:nvPr/>
        </p:nvSpPr>
        <p:spPr>
          <a:xfrm rot="-1053659">
            <a:off x="1740966" y="-212600"/>
            <a:ext cx="2055660" cy="2373201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3907918" y="-15095"/>
            <a:ext cx="4382700" cy="20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ARTIFACT</a:t>
            </a:r>
            <a:endParaRPr sz="8000" dirty="0"/>
          </a:p>
        </p:txBody>
      </p:sp>
      <p:grpSp>
        <p:nvGrpSpPr>
          <p:cNvPr id="285" name="Google Shape;285;p31"/>
          <p:cNvGrpSpPr/>
          <p:nvPr/>
        </p:nvGrpSpPr>
        <p:grpSpPr>
          <a:xfrm rot="-1693236">
            <a:off x="1391149" y="3111143"/>
            <a:ext cx="2597567" cy="2783456"/>
            <a:chOff x="407871" y="858661"/>
            <a:chExt cx="3252065" cy="3484791"/>
          </a:xfrm>
        </p:grpSpPr>
        <p:sp>
          <p:nvSpPr>
            <p:cNvPr id="286" name="Google Shape;286;p31"/>
            <p:cNvSpPr/>
            <p:nvPr/>
          </p:nvSpPr>
          <p:spPr>
            <a:xfrm rot="915899">
              <a:off x="745342" y="1146602"/>
              <a:ext cx="2577122" cy="2908908"/>
            </a:xfrm>
            <a:custGeom>
              <a:avLst/>
              <a:gdLst/>
              <a:ahLst/>
              <a:cxnLst/>
              <a:rect l="l" t="t" r="r" b="b"/>
              <a:pathLst>
                <a:path w="53269" h="60127" extrusionOk="0">
                  <a:moveTo>
                    <a:pt x="7680" y="1"/>
                  </a:moveTo>
                  <a:lnTo>
                    <a:pt x="0" y="7680"/>
                  </a:lnTo>
                  <a:lnTo>
                    <a:pt x="5322" y="13014"/>
                  </a:lnTo>
                  <a:lnTo>
                    <a:pt x="5322" y="17634"/>
                  </a:lnTo>
                  <a:lnTo>
                    <a:pt x="5060" y="17443"/>
                  </a:lnTo>
                  <a:lnTo>
                    <a:pt x="4870" y="21491"/>
                  </a:lnTo>
                  <a:cubicBezTo>
                    <a:pt x="4834" y="22075"/>
                    <a:pt x="4977" y="22670"/>
                    <a:pt x="5310" y="23396"/>
                  </a:cubicBezTo>
                  <a:lnTo>
                    <a:pt x="5310" y="27182"/>
                  </a:lnTo>
                  <a:lnTo>
                    <a:pt x="2477" y="28683"/>
                  </a:lnTo>
                  <a:lnTo>
                    <a:pt x="4953" y="30433"/>
                  </a:lnTo>
                  <a:cubicBezTo>
                    <a:pt x="3822" y="31242"/>
                    <a:pt x="2774" y="32159"/>
                    <a:pt x="1798" y="33207"/>
                  </a:cubicBezTo>
                  <a:lnTo>
                    <a:pt x="1203" y="33850"/>
                  </a:lnTo>
                  <a:lnTo>
                    <a:pt x="1203" y="43399"/>
                  </a:lnTo>
                  <a:lnTo>
                    <a:pt x="2369" y="44042"/>
                  </a:lnTo>
                  <a:cubicBezTo>
                    <a:pt x="4167" y="45018"/>
                    <a:pt x="6060" y="45756"/>
                    <a:pt x="8025" y="46209"/>
                  </a:cubicBezTo>
                  <a:cubicBezTo>
                    <a:pt x="8454" y="46792"/>
                    <a:pt x="8930" y="47328"/>
                    <a:pt x="9442" y="47840"/>
                  </a:cubicBezTo>
                  <a:lnTo>
                    <a:pt x="7311" y="50590"/>
                  </a:lnTo>
                  <a:lnTo>
                    <a:pt x="12514" y="51245"/>
                  </a:lnTo>
                  <a:cubicBezTo>
                    <a:pt x="11240" y="54769"/>
                    <a:pt x="11609" y="55829"/>
                    <a:pt x="11775" y="56269"/>
                  </a:cubicBezTo>
                  <a:lnTo>
                    <a:pt x="13168" y="60127"/>
                  </a:lnTo>
                  <a:lnTo>
                    <a:pt x="15657" y="56912"/>
                  </a:lnTo>
                  <a:cubicBezTo>
                    <a:pt x="16859" y="55353"/>
                    <a:pt x="18276" y="54174"/>
                    <a:pt x="19943" y="53293"/>
                  </a:cubicBezTo>
                  <a:cubicBezTo>
                    <a:pt x="21550" y="54079"/>
                    <a:pt x="23051" y="54960"/>
                    <a:pt x="24432" y="55912"/>
                  </a:cubicBezTo>
                  <a:lnTo>
                    <a:pt x="26099" y="57055"/>
                  </a:lnTo>
                  <a:lnTo>
                    <a:pt x="27813" y="55900"/>
                  </a:lnTo>
                  <a:cubicBezTo>
                    <a:pt x="30659" y="53983"/>
                    <a:pt x="33981" y="52352"/>
                    <a:pt x="37672" y="51078"/>
                  </a:cubicBezTo>
                  <a:cubicBezTo>
                    <a:pt x="38029" y="50947"/>
                    <a:pt x="38398" y="50804"/>
                    <a:pt x="38755" y="50650"/>
                  </a:cubicBezTo>
                  <a:cubicBezTo>
                    <a:pt x="42708" y="50185"/>
                    <a:pt x="47530" y="49054"/>
                    <a:pt x="51459" y="45006"/>
                  </a:cubicBezTo>
                  <a:lnTo>
                    <a:pt x="53269" y="46125"/>
                  </a:lnTo>
                  <a:lnTo>
                    <a:pt x="53269" y="33409"/>
                  </a:lnTo>
                  <a:lnTo>
                    <a:pt x="52102" y="32778"/>
                  </a:lnTo>
                  <a:cubicBezTo>
                    <a:pt x="51399" y="32385"/>
                    <a:pt x="50685" y="32040"/>
                    <a:pt x="49971" y="31742"/>
                  </a:cubicBezTo>
                  <a:lnTo>
                    <a:pt x="50423" y="22503"/>
                  </a:lnTo>
                  <a:lnTo>
                    <a:pt x="49423" y="21789"/>
                  </a:lnTo>
                  <a:cubicBezTo>
                    <a:pt x="48590" y="21205"/>
                    <a:pt x="47732" y="20694"/>
                    <a:pt x="46839" y="20253"/>
                  </a:cubicBezTo>
                  <a:lnTo>
                    <a:pt x="46839" y="13026"/>
                  </a:lnTo>
                  <a:lnTo>
                    <a:pt x="52173" y="7680"/>
                  </a:lnTo>
                  <a:lnTo>
                    <a:pt x="44494" y="1"/>
                  </a:lnTo>
                  <a:lnTo>
                    <a:pt x="42922" y="1584"/>
                  </a:lnTo>
                  <a:cubicBezTo>
                    <a:pt x="40922" y="3572"/>
                    <a:pt x="38279" y="4680"/>
                    <a:pt x="35445" y="4680"/>
                  </a:cubicBezTo>
                  <a:lnTo>
                    <a:pt x="33040" y="4680"/>
                  </a:lnTo>
                  <a:cubicBezTo>
                    <a:pt x="32207" y="4680"/>
                    <a:pt x="31516" y="3989"/>
                    <a:pt x="31516" y="3156"/>
                  </a:cubicBezTo>
                  <a:lnTo>
                    <a:pt x="31516" y="917"/>
                  </a:lnTo>
                  <a:lnTo>
                    <a:pt x="20657" y="917"/>
                  </a:lnTo>
                  <a:lnTo>
                    <a:pt x="20657" y="3156"/>
                  </a:lnTo>
                  <a:cubicBezTo>
                    <a:pt x="20657" y="3989"/>
                    <a:pt x="19967" y="4680"/>
                    <a:pt x="19133" y="4680"/>
                  </a:cubicBezTo>
                  <a:lnTo>
                    <a:pt x="16717" y="4680"/>
                  </a:lnTo>
                  <a:cubicBezTo>
                    <a:pt x="13895" y="4680"/>
                    <a:pt x="11252" y="3572"/>
                    <a:pt x="9251" y="1584"/>
                  </a:cubicBezTo>
                  <a:lnTo>
                    <a:pt x="7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31"/>
            <p:cNvSpPr/>
            <p:nvPr/>
          </p:nvSpPr>
          <p:spPr>
            <a:xfrm rot="915899">
              <a:off x="886525" y="2218090"/>
              <a:ext cx="2144562" cy="941850"/>
            </a:xfrm>
            <a:custGeom>
              <a:avLst/>
              <a:gdLst/>
              <a:ahLst/>
              <a:cxnLst/>
              <a:rect l="l" t="t" r="r" b="b"/>
              <a:pathLst>
                <a:path w="44328" h="19468" extrusionOk="0">
                  <a:moveTo>
                    <a:pt x="42328" y="0"/>
                  </a:moveTo>
                  <a:cubicBezTo>
                    <a:pt x="37090" y="5637"/>
                    <a:pt x="30297" y="6125"/>
                    <a:pt x="23355" y="6125"/>
                  </a:cubicBezTo>
                  <a:cubicBezTo>
                    <a:pt x="21900" y="6125"/>
                    <a:pt x="20438" y="6103"/>
                    <a:pt x="18983" y="6103"/>
                  </a:cubicBezTo>
                  <a:cubicBezTo>
                    <a:pt x="12040" y="6103"/>
                    <a:pt x="5244" y="6592"/>
                    <a:pt x="1" y="12228"/>
                  </a:cubicBezTo>
                  <a:cubicBezTo>
                    <a:pt x="692" y="14597"/>
                    <a:pt x="1608" y="17110"/>
                    <a:pt x="2311" y="19467"/>
                  </a:cubicBezTo>
                  <a:cubicBezTo>
                    <a:pt x="10186" y="12656"/>
                    <a:pt x="18388" y="12141"/>
                    <a:pt x="25852" y="12141"/>
                  </a:cubicBezTo>
                  <a:cubicBezTo>
                    <a:pt x="27180" y="12141"/>
                    <a:pt x="28485" y="12157"/>
                    <a:pt x="29761" y="12157"/>
                  </a:cubicBezTo>
                  <a:cubicBezTo>
                    <a:pt x="35349" y="12157"/>
                    <a:pt x="40373" y="11844"/>
                    <a:pt x="44328" y="8478"/>
                  </a:cubicBezTo>
                  <a:cubicBezTo>
                    <a:pt x="43625" y="6132"/>
                    <a:pt x="43018" y="2346"/>
                    <a:pt x="42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31"/>
            <p:cNvSpPr/>
            <p:nvPr/>
          </p:nvSpPr>
          <p:spPr>
            <a:xfrm rot="915899">
              <a:off x="1095876" y="2892650"/>
              <a:ext cx="1913018" cy="972378"/>
            </a:xfrm>
            <a:custGeom>
              <a:avLst/>
              <a:gdLst/>
              <a:ahLst/>
              <a:cxnLst/>
              <a:rect l="l" t="t" r="r" b="b"/>
              <a:pathLst>
                <a:path w="39542" h="20099" extrusionOk="0">
                  <a:moveTo>
                    <a:pt x="37125" y="1"/>
                  </a:moveTo>
                  <a:cubicBezTo>
                    <a:pt x="27588" y="12323"/>
                    <a:pt x="9538" y="1120"/>
                    <a:pt x="1" y="13443"/>
                  </a:cubicBezTo>
                  <a:lnTo>
                    <a:pt x="4228" y="13967"/>
                  </a:lnTo>
                  <a:cubicBezTo>
                    <a:pt x="4239" y="13978"/>
                    <a:pt x="2001" y="18943"/>
                    <a:pt x="2406" y="20098"/>
                  </a:cubicBezTo>
                  <a:cubicBezTo>
                    <a:pt x="11943" y="7775"/>
                    <a:pt x="30005" y="18979"/>
                    <a:pt x="39542" y="6656"/>
                  </a:cubicBezTo>
                  <a:lnTo>
                    <a:pt x="371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31"/>
            <p:cNvSpPr/>
            <p:nvPr/>
          </p:nvSpPr>
          <p:spPr>
            <a:xfrm rot="915899">
              <a:off x="915890" y="1294629"/>
              <a:ext cx="2219453" cy="2474606"/>
            </a:xfrm>
            <a:custGeom>
              <a:avLst/>
              <a:gdLst/>
              <a:ahLst/>
              <a:cxnLst/>
              <a:rect l="l" t="t" r="r" b="b"/>
              <a:pathLst>
                <a:path w="45876" h="51150" extrusionOk="0">
                  <a:moveTo>
                    <a:pt x="4525" y="1"/>
                  </a:moveTo>
                  <a:lnTo>
                    <a:pt x="0" y="4525"/>
                  </a:lnTo>
                  <a:lnTo>
                    <a:pt x="4394" y="8918"/>
                  </a:lnTo>
                  <a:lnTo>
                    <a:pt x="4394" y="21527"/>
                  </a:lnTo>
                  <a:lnTo>
                    <a:pt x="4382" y="21527"/>
                  </a:lnTo>
                  <a:lnTo>
                    <a:pt x="4382" y="34826"/>
                  </a:lnTo>
                  <a:cubicBezTo>
                    <a:pt x="4382" y="39887"/>
                    <a:pt x="7620" y="44185"/>
                    <a:pt x="12157" y="45768"/>
                  </a:cubicBezTo>
                  <a:cubicBezTo>
                    <a:pt x="15812" y="47030"/>
                    <a:pt x="19312" y="48697"/>
                    <a:pt x="22503" y="50864"/>
                  </a:cubicBezTo>
                  <a:lnTo>
                    <a:pt x="22920" y="51150"/>
                  </a:lnTo>
                  <a:lnTo>
                    <a:pt x="23360" y="50840"/>
                  </a:lnTo>
                  <a:cubicBezTo>
                    <a:pt x="26563" y="48685"/>
                    <a:pt x="30075" y="47030"/>
                    <a:pt x="33743" y="45744"/>
                  </a:cubicBezTo>
                  <a:cubicBezTo>
                    <a:pt x="38231" y="44185"/>
                    <a:pt x="41470" y="39910"/>
                    <a:pt x="41470" y="34886"/>
                  </a:cubicBezTo>
                  <a:lnTo>
                    <a:pt x="41470" y="29373"/>
                  </a:lnTo>
                  <a:lnTo>
                    <a:pt x="41422" y="29373"/>
                  </a:lnTo>
                  <a:lnTo>
                    <a:pt x="41422" y="8942"/>
                  </a:lnTo>
                  <a:lnTo>
                    <a:pt x="41446" y="8942"/>
                  </a:lnTo>
                  <a:lnTo>
                    <a:pt x="45875" y="4525"/>
                  </a:lnTo>
                  <a:lnTo>
                    <a:pt x="41351" y="1"/>
                  </a:lnTo>
                  <a:cubicBezTo>
                    <a:pt x="38946" y="2394"/>
                    <a:pt x="35695" y="3751"/>
                    <a:pt x="32302" y="3751"/>
                  </a:cubicBezTo>
                  <a:lnTo>
                    <a:pt x="29885" y="3751"/>
                  </a:lnTo>
                  <a:cubicBezTo>
                    <a:pt x="27813" y="3751"/>
                    <a:pt x="26135" y="2072"/>
                    <a:pt x="26135" y="1"/>
                  </a:cubicBezTo>
                  <a:lnTo>
                    <a:pt x="19741" y="1"/>
                  </a:lnTo>
                  <a:cubicBezTo>
                    <a:pt x="19741" y="2072"/>
                    <a:pt x="18050" y="3751"/>
                    <a:pt x="15990" y="3751"/>
                  </a:cubicBezTo>
                  <a:lnTo>
                    <a:pt x="13573" y="3751"/>
                  </a:lnTo>
                  <a:cubicBezTo>
                    <a:pt x="10180" y="3751"/>
                    <a:pt x="6918" y="2418"/>
                    <a:pt x="4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31"/>
            <p:cNvSpPr/>
            <p:nvPr/>
          </p:nvSpPr>
          <p:spPr>
            <a:xfrm rot="915899">
              <a:off x="1004861" y="1346643"/>
              <a:ext cx="2048916" cy="2356512"/>
            </a:xfrm>
            <a:custGeom>
              <a:avLst/>
              <a:gdLst/>
              <a:ahLst/>
              <a:cxnLst/>
              <a:rect l="l" t="t" r="r" b="b"/>
              <a:pathLst>
                <a:path w="42351" h="48709" extrusionOk="0">
                  <a:moveTo>
                    <a:pt x="22348" y="1465"/>
                  </a:moveTo>
                  <a:cubicBezTo>
                    <a:pt x="23336" y="3739"/>
                    <a:pt x="25587" y="5227"/>
                    <a:pt x="28087" y="5227"/>
                  </a:cubicBezTo>
                  <a:lnTo>
                    <a:pt x="30504" y="5227"/>
                  </a:lnTo>
                  <a:cubicBezTo>
                    <a:pt x="33742" y="5227"/>
                    <a:pt x="36814" y="4239"/>
                    <a:pt x="39398" y="2382"/>
                  </a:cubicBezTo>
                  <a:lnTo>
                    <a:pt x="40505" y="3477"/>
                  </a:lnTo>
                  <a:lnTo>
                    <a:pt x="37350" y="6632"/>
                  </a:lnTo>
                  <a:cubicBezTo>
                    <a:pt x="37195" y="6775"/>
                    <a:pt x="37124" y="6965"/>
                    <a:pt x="37124" y="7156"/>
                  </a:cubicBezTo>
                  <a:lnTo>
                    <a:pt x="37124" y="30135"/>
                  </a:lnTo>
                  <a:cubicBezTo>
                    <a:pt x="37124" y="30230"/>
                    <a:pt x="37136" y="30314"/>
                    <a:pt x="37171" y="30385"/>
                  </a:cubicBezTo>
                  <a:lnTo>
                    <a:pt x="37171" y="33862"/>
                  </a:lnTo>
                  <a:cubicBezTo>
                    <a:pt x="37171" y="37684"/>
                    <a:pt x="34743" y="41089"/>
                    <a:pt x="31135" y="42339"/>
                  </a:cubicBezTo>
                  <a:cubicBezTo>
                    <a:pt x="27468" y="43625"/>
                    <a:pt x="24098" y="45208"/>
                    <a:pt x="21158" y="47089"/>
                  </a:cubicBezTo>
                  <a:cubicBezTo>
                    <a:pt x="18217" y="45208"/>
                    <a:pt x="14871" y="43601"/>
                    <a:pt x="11216" y="42339"/>
                  </a:cubicBezTo>
                  <a:cubicBezTo>
                    <a:pt x="7561" y="41077"/>
                    <a:pt x="5120" y="37636"/>
                    <a:pt x="5120" y="33778"/>
                  </a:cubicBezTo>
                  <a:lnTo>
                    <a:pt x="5120" y="22265"/>
                  </a:lnTo>
                  <a:lnTo>
                    <a:pt x="5144" y="20479"/>
                  </a:lnTo>
                  <a:lnTo>
                    <a:pt x="5144" y="7132"/>
                  </a:lnTo>
                  <a:cubicBezTo>
                    <a:pt x="5144" y="6930"/>
                    <a:pt x="5048" y="6739"/>
                    <a:pt x="4917" y="6608"/>
                  </a:cubicBezTo>
                  <a:lnTo>
                    <a:pt x="1786" y="3477"/>
                  </a:lnTo>
                  <a:lnTo>
                    <a:pt x="2858" y="2382"/>
                  </a:lnTo>
                  <a:cubicBezTo>
                    <a:pt x="5465" y="4239"/>
                    <a:pt x="8513" y="5227"/>
                    <a:pt x="11764" y="5227"/>
                  </a:cubicBezTo>
                  <a:lnTo>
                    <a:pt x="14192" y="5227"/>
                  </a:lnTo>
                  <a:cubicBezTo>
                    <a:pt x="16693" y="5227"/>
                    <a:pt x="18931" y="3739"/>
                    <a:pt x="19931" y="1465"/>
                  </a:cubicBezTo>
                  <a:close/>
                  <a:moveTo>
                    <a:pt x="19443" y="0"/>
                  </a:moveTo>
                  <a:cubicBezTo>
                    <a:pt x="19133" y="0"/>
                    <a:pt x="18848" y="203"/>
                    <a:pt x="18741" y="500"/>
                  </a:cubicBezTo>
                  <a:cubicBezTo>
                    <a:pt x="18086" y="2441"/>
                    <a:pt x="16276" y="3751"/>
                    <a:pt x="14216" y="3751"/>
                  </a:cubicBezTo>
                  <a:lnTo>
                    <a:pt x="11787" y="3751"/>
                  </a:lnTo>
                  <a:cubicBezTo>
                    <a:pt x="8668" y="3751"/>
                    <a:pt x="5715" y="2739"/>
                    <a:pt x="3274" y="834"/>
                  </a:cubicBezTo>
                  <a:cubicBezTo>
                    <a:pt x="3138" y="724"/>
                    <a:pt x="2976" y="670"/>
                    <a:pt x="2815" y="670"/>
                  </a:cubicBezTo>
                  <a:cubicBezTo>
                    <a:pt x="2627" y="670"/>
                    <a:pt x="2440" y="745"/>
                    <a:pt x="2298" y="893"/>
                  </a:cubicBezTo>
                  <a:lnTo>
                    <a:pt x="226" y="2965"/>
                  </a:lnTo>
                  <a:cubicBezTo>
                    <a:pt x="83" y="3096"/>
                    <a:pt x="0" y="3286"/>
                    <a:pt x="0" y="3477"/>
                  </a:cubicBezTo>
                  <a:cubicBezTo>
                    <a:pt x="0" y="3679"/>
                    <a:pt x="95" y="3870"/>
                    <a:pt x="226" y="4001"/>
                  </a:cubicBezTo>
                  <a:lnTo>
                    <a:pt x="3667" y="7442"/>
                  </a:lnTo>
                  <a:lnTo>
                    <a:pt x="3667" y="20479"/>
                  </a:lnTo>
                  <a:lnTo>
                    <a:pt x="3655" y="22265"/>
                  </a:lnTo>
                  <a:lnTo>
                    <a:pt x="3655" y="33778"/>
                  </a:lnTo>
                  <a:cubicBezTo>
                    <a:pt x="3655" y="38267"/>
                    <a:pt x="6489" y="42267"/>
                    <a:pt x="10716" y="43744"/>
                  </a:cubicBezTo>
                  <a:cubicBezTo>
                    <a:pt x="14442" y="45030"/>
                    <a:pt x="17824" y="46661"/>
                    <a:pt x="20753" y="48590"/>
                  </a:cubicBezTo>
                  <a:cubicBezTo>
                    <a:pt x="20872" y="48661"/>
                    <a:pt x="21003" y="48709"/>
                    <a:pt x="21158" y="48709"/>
                  </a:cubicBezTo>
                  <a:cubicBezTo>
                    <a:pt x="21289" y="48709"/>
                    <a:pt x="21431" y="48685"/>
                    <a:pt x="21539" y="48602"/>
                  </a:cubicBezTo>
                  <a:cubicBezTo>
                    <a:pt x="24503" y="46685"/>
                    <a:pt x="27885" y="45053"/>
                    <a:pt x="31611" y="43756"/>
                  </a:cubicBezTo>
                  <a:cubicBezTo>
                    <a:pt x="35814" y="42291"/>
                    <a:pt x="38636" y="38326"/>
                    <a:pt x="38636" y="33874"/>
                  </a:cubicBezTo>
                  <a:lnTo>
                    <a:pt x="38636" y="30147"/>
                  </a:lnTo>
                  <a:cubicBezTo>
                    <a:pt x="38636" y="30064"/>
                    <a:pt x="38624" y="29968"/>
                    <a:pt x="38600" y="29897"/>
                  </a:cubicBezTo>
                  <a:lnTo>
                    <a:pt x="38600" y="7466"/>
                  </a:lnTo>
                  <a:lnTo>
                    <a:pt x="42065" y="4001"/>
                  </a:lnTo>
                  <a:cubicBezTo>
                    <a:pt x="42351" y="3715"/>
                    <a:pt x="42351" y="3239"/>
                    <a:pt x="42065" y="2965"/>
                  </a:cubicBezTo>
                  <a:lnTo>
                    <a:pt x="39993" y="893"/>
                  </a:lnTo>
                  <a:cubicBezTo>
                    <a:pt x="39852" y="745"/>
                    <a:pt x="39665" y="670"/>
                    <a:pt x="39476" y="670"/>
                  </a:cubicBezTo>
                  <a:cubicBezTo>
                    <a:pt x="39315" y="670"/>
                    <a:pt x="39154" y="724"/>
                    <a:pt x="39017" y="834"/>
                  </a:cubicBezTo>
                  <a:cubicBezTo>
                    <a:pt x="36576" y="2739"/>
                    <a:pt x="33623" y="3751"/>
                    <a:pt x="30504" y="3751"/>
                  </a:cubicBezTo>
                  <a:lnTo>
                    <a:pt x="28087" y="3751"/>
                  </a:lnTo>
                  <a:cubicBezTo>
                    <a:pt x="26051" y="3751"/>
                    <a:pt x="24229" y="2441"/>
                    <a:pt x="23563" y="500"/>
                  </a:cubicBezTo>
                  <a:cubicBezTo>
                    <a:pt x="23455" y="203"/>
                    <a:pt x="23182" y="0"/>
                    <a:pt x="2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31"/>
            <p:cNvSpPr/>
            <p:nvPr/>
          </p:nvSpPr>
          <p:spPr>
            <a:xfrm rot="915899">
              <a:off x="1117897" y="2163802"/>
              <a:ext cx="2002859" cy="543930"/>
            </a:xfrm>
            <a:custGeom>
              <a:avLst/>
              <a:gdLst/>
              <a:ahLst/>
              <a:cxnLst/>
              <a:rect l="l" t="t" r="r" b="b"/>
              <a:pathLst>
                <a:path w="41399" h="11243" extrusionOk="0">
                  <a:moveTo>
                    <a:pt x="31883" y="0"/>
                  </a:moveTo>
                  <a:cubicBezTo>
                    <a:pt x="24602" y="0"/>
                    <a:pt x="17134" y="3890"/>
                    <a:pt x="9856" y="3890"/>
                  </a:cubicBezTo>
                  <a:cubicBezTo>
                    <a:pt x="6642" y="3890"/>
                    <a:pt x="3465" y="3131"/>
                    <a:pt x="357" y="942"/>
                  </a:cubicBezTo>
                  <a:lnTo>
                    <a:pt x="357" y="942"/>
                  </a:lnTo>
                  <a:cubicBezTo>
                    <a:pt x="298" y="2169"/>
                    <a:pt x="3727" y="6324"/>
                    <a:pt x="3727" y="6324"/>
                  </a:cubicBezTo>
                  <a:lnTo>
                    <a:pt x="0" y="8288"/>
                  </a:lnTo>
                  <a:cubicBezTo>
                    <a:pt x="3113" y="10482"/>
                    <a:pt x="6295" y="11242"/>
                    <a:pt x="9514" y="11242"/>
                  </a:cubicBezTo>
                  <a:cubicBezTo>
                    <a:pt x="16799" y="11242"/>
                    <a:pt x="24271" y="7347"/>
                    <a:pt x="31552" y="7347"/>
                  </a:cubicBezTo>
                  <a:cubicBezTo>
                    <a:pt x="34763" y="7347"/>
                    <a:pt x="37937" y="8105"/>
                    <a:pt x="41041" y="10289"/>
                  </a:cubicBezTo>
                  <a:cubicBezTo>
                    <a:pt x="41160" y="7848"/>
                    <a:pt x="41279" y="5395"/>
                    <a:pt x="41398" y="2954"/>
                  </a:cubicBezTo>
                  <a:cubicBezTo>
                    <a:pt x="38285" y="761"/>
                    <a:pt x="35102" y="0"/>
                    <a:pt x="31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31"/>
            <p:cNvSpPr/>
            <p:nvPr/>
          </p:nvSpPr>
          <p:spPr>
            <a:xfrm rot="915899">
              <a:off x="804894" y="2699628"/>
              <a:ext cx="2301263" cy="597921"/>
            </a:xfrm>
            <a:custGeom>
              <a:avLst/>
              <a:gdLst/>
              <a:ahLst/>
              <a:cxnLst/>
              <a:rect l="l" t="t" r="r" b="b"/>
              <a:pathLst>
                <a:path w="47567" h="12359" extrusionOk="0">
                  <a:moveTo>
                    <a:pt x="37512" y="0"/>
                  </a:moveTo>
                  <a:cubicBezTo>
                    <a:pt x="28358" y="0"/>
                    <a:pt x="19199" y="5008"/>
                    <a:pt x="10045" y="5008"/>
                  </a:cubicBezTo>
                  <a:cubicBezTo>
                    <a:pt x="6696" y="5008"/>
                    <a:pt x="3348" y="4338"/>
                    <a:pt x="1" y="2507"/>
                  </a:cubicBezTo>
                  <a:lnTo>
                    <a:pt x="1" y="9853"/>
                  </a:lnTo>
                  <a:cubicBezTo>
                    <a:pt x="3350" y="11687"/>
                    <a:pt x="6700" y="12359"/>
                    <a:pt x="10050" y="12359"/>
                  </a:cubicBezTo>
                  <a:cubicBezTo>
                    <a:pt x="19204" y="12359"/>
                    <a:pt x="28363" y="7347"/>
                    <a:pt x="37517" y="7347"/>
                  </a:cubicBezTo>
                  <a:cubicBezTo>
                    <a:pt x="40868" y="7347"/>
                    <a:pt x="44218" y="8019"/>
                    <a:pt x="47566" y="9853"/>
                  </a:cubicBezTo>
                  <a:lnTo>
                    <a:pt x="47566" y="2507"/>
                  </a:lnTo>
                  <a:cubicBezTo>
                    <a:pt x="44216" y="672"/>
                    <a:pt x="40864" y="0"/>
                    <a:pt x="37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31"/>
            <p:cNvSpPr/>
            <p:nvPr/>
          </p:nvSpPr>
          <p:spPr>
            <a:xfrm rot="915899">
              <a:off x="1812325" y="1578411"/>
              <a:ext cx="754090" cy="527674"/>
            </a:xfrm>
            <a:custGeom>
              <a:avLst/>
              <a:gdLst/>
              <a:ahLst/>
              <a:cxnLst/>
              <a:rect l="l" t="t" r="r" b="b"/>
              <a:pathLst>
                <a:path w="15587" h="10907" extrusionOk="0">
                  <a:moveTo>
                    <a:pt x="7798" y="1"/>
                  </a:moveTo>
                  <a:cubicBezTo>
                    <a:pt x="7746" y="1"/>
                    <a:pt x="7692" y="24"/>
                    <a:pt x="7680" y="72"/>
                  </a:cubicBezTo>
                  <a:cubicBezTo>
                    <a:pt x="7561" y="905"/>
                    <a:pt x="7371" y="3084"/>
                    <a:pt x="7049" y="3989"/>
                  </a:cubicBezTo>
                  <a:cubicBezTo>
                    <a:pt x="6954" y="4239"/>
                    <a:pt x="6895" y="4596"/>
                    <a:pt x="6692" y="4799"/>
                  </a:cubicBezTo>
                  <a:cubicBezTo>
                    <a:pt x="6454" y="5022"/>
                    <a:pt x="6179" y="5117"/>
                    <a:pt x="5908" y="5117"/>
                  </a:cubicBezTo>
                  <a:cubicBezTo>
                    <a:pt x="5514" y="5117"/>
                    <a:pt x="5129" y="4916"/>
                    <a:pt x="4882" y="4620"/>
                  </a:cubicBezTo>
                  <a:cubicBezTo>
                    <a:pt x="4442" y="4061"/>
                    <a:pt x="4144" y="2489"/>
                    <a:pt x="3870" y="1858"/>
                  </a:cubicBezTo>
                  <a:cubicBezTo>
                    <a:pt x="3843" y="1799"/>
                    <a:pt x="3783" y="1773"/>
                    <a:pt x="3722" y="1773"/>
                  </a:cubicBezTo>
                  <a:cubicBezTo>
                    <a:pt x="3621" y="1773"/>
                    <a:pt x="3515" y="1842"/>
                    <a:pt x="3537" y="1953"/>
                  </a:cubicBezTo>
                  <a:cubicBezTo>
                    <a:pt x="3692" y="2834"/>
                    <a:pt x="3894" y="4715"/>
                    <a:pt x="3454" y="5585"/>
                  </a:cubicBezTo>
                  <a:cubicBezTo>
                    <a:pt x="3210" y="6071"/>
                    <a:pt x="2760" y="6299"/>
                    <a:pt x="2274" y="6299"/>
                  </a:cubicBezTo>
                  <a:cubicBezTo>
                    <a:pt x="2022" y="6299"/>
                    <a:pt x="1761" y="6238"/>
                    <a:pt x="1513" y="6120"/>
                  </a:cubicBezTo>
                  <a:cubicBezTo>
                    <a:pt x="1001" y="5882"/>
                    <a:pt x="656" y="5370"/>
                    <a:pt x="334" y="4977"/>
                  </a:cubicBezTo>
                  <a:cubicBezTo>
                    <a:pt x="300" y="4934"/>
                    <a:pt x="251" y="4916"/>
                    <a:pt x="203" y="4916"/>
                  </a:cubicBezTo>
                  <a:cubicBezTo>
                    <a:pt x="118" y="4916"/>
                    <a:pt x="32" y="4973"/>
                    <a:pt x="25" y="5049"/>
                  </a:cubicBezTo>
                  <a:cubicBezTo>
                    <a:pt x="1" y="5073"/>
                    <a:pt x="1" y="5108"/>
                    <a:pt x="1" y="5132"/>
                  </a:cubicBezTo>
                  <a:cubicBezTo>
                    <a:pt x="382" y="6406"/>
                    <a:pt x="739" y="7668"/>
                    <a:pt x="1108" y="8918"/>
                  </a:cubicBezTo>
                  <a:lnTo>
                    <a:pt x="1108" y="10907"/>
                  </a:lnTo>
                  <a:lnTo>
                    <a:pt x="14467" y="10907"/>
                  </a:lnTo>
                  <a:lnTo>
                    <a:pt x="14467" y="8918"/>
                  </a:lnTo>
                  <a:cubicBezTo>
                    <a:pt x="14848" y="7656"/>
                    <a:pt x="15205" y="6382"/>
                    <a:pt x="15574" y="5132"/>
                  </a:cubicBezTo>
                  <a:cubicBezTo>
                    <a:pt x="15586" y="5108"/>
                    <a:pt x="15586" y="5073"/>
                    <a:pt x="15574" y="5049"/>
                  </a:cubicBezTo>
                  <a:cubicBezTo>
                    <a:pt x="15551" y="4979"/>
                    <a:pt x="15462" y="4924"/>
                    <a:pt x="15380" y="4924"/>
                  </a:cubicBezTo>
                  <a:cubicBezTo>
                    <a:pt x="15336" y="4924"/>
                    <a:pt x="15294" y="4940"/>
                    <a:pt x="15265" y="4977"/>
                  </a:cubicBezTo>
                  <a:cubicBezTo>
                    <a:pt x="14943" y="5370"/>
                    <a:pt x="14586" y="5882"/>
                    <a:pt x="14086" y="6120"/>
                  </a:cubicBezTo>
                  <a:cubicBezTo>
                    <a:pt x="13830" y="6238"/>
                    <a:pt x="13565" y="6299"/>
                    <a:pt x="13311" y="6299"/>
                  </a:cubicBezTo>
                  <a:cubicBezTo>
                    <a:pt x="12822" y="6299"/>
                    <a:pt x="12377" y="6071"/>
                    <a:pt x="12133" y="5585"/>
                  </a:cubicBezTo>
                  <a:cubicBezTo>
                    <a:pt x="11705" y="4715"/>
                    <a:pt x="11895" y="2834"/>
                    <a:pt x="12062" y="1953"/>
                  </a:cubicBezTo>
                  <a:cubicBezTo>
                    <a:pt x="12077" y="1848"/>
                    <a:pt x="11965" y="1781"/>
                    <a:pt x="11862" y="1781"/>
                  </a:cubicBezTo>
                  <a:cubicBezTo>
                    <a:pt x="11801" y="1781"/>
                    <a:pt x="11743" y="1805"/>
                    <a:pt x="11717" y="1858"/>
                  </a:cubicBezTo>
                  <a:cubicBezTo>
                    <a:pt x="11455" y="2489"/>
                    <a:pt x="11157" y="4061"/>
                    <a:pt x="10705" y="4620"/>
                  </a:cubicBezTo>
                  <a:cubicBezTo>
                    <a:pt x="10457" y="4929"/>
                    <a:pt x="10099" y="5123"/>
                    <a:pt x="9712" y="5123"/>
                  </a:cubicBezTo>
                  <a:cubicBezTo>
                    <a:pt x="9504" y="5123"/>
                    <a:pt x="9286" y="5067"/>
                    <a:pt x="9073" y="4942"/>
                  </a:cubicBezTo>
                  <a:cubicBezTo>
                    <a:pt x="8740" y="4751"/>
                    <a:pt x="8657" y="4299"/>
                    <a:pt x="8550" y="3989"/>
                  </a:cubicBezTo>
                  <a:cubicBezTo>
                    <a:pt x="8216" y="3084"/>
                    <a:pt x="8026" y="905"/>
                    <a:pt x="7907" y="72"/>
                  </a:cubicBezTo>
                  <a:cubicBezTo>
                    <a:pt x="7901" y="24"/>
                    <a:pt x="7850" y="1"/>
                    <a:pt x="7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31"/>
            <p:cNvSpPr/>
            <p:nvPr/>
          </p:nvSpPr>
          <p:spPr>
            <a:xfrm rot="915899">
              <a:off x="1809131" y="2002190"/>
              <a:ext cx="646300" cy="96227"/>
            </a:xfrm>
            <a:custGeom>
              <a:avLst/>
              <a:gdLst/>
              <a:ahLst/>
              <a:cxnLst/>
              <a:rect l="l" t="t" r="r" b="b"/>
              <a:pathLst>
                <a:path w="13359" h="1989" extrusionOk="0">
                  <a:moveTo>
                    <a:pt x="0" y="0"/>
                  </a:moveTo>
                  <a:lnTo>
                    <a:pt x="0" y="1989"/>
                  </a:lnTo>
                  <a:lnTo>
                    <a:pt x="13359" y="1989"/>
                  </a:lnTo>
                  <a:lnTo>
                    <a:pt x="13359" y="0"/>
                  </a:ln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31"/>
            <p:cNvSpPr/>
            <p:nvPr/>
          </p:nvSpPr>
          <p:spPr>
            <a:xfrm rot="915899">
              <a:off x="1816111" y="2017495"/>
              <a:ext cx="646300" cy="14465"/>
            </a:xfrm>
            <a:custGeom>
              <a:avLst/>
              <a:gdLst/>
              <a:ahLst/>
              <a:cxnLst/>
              <a:rect l="l" t="t" r="r" b="b"/>
              <a:pathLst>
                <a:path w="13359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3359" y="299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31"/>
            <p:cNvSpPr/>
            <p:nvPr/>
          </p:nvSpPr>
          <p:spPr>
            <a:xfrm rot="915899">
              <a:off x="1801092" y="2072524"/>
              <a:ext cx="646300" cy="14465"/>
            </a:xfrm>
            <a:custGeom>
              <a:avLst/>
              <a:gdLst/>
              <a:ahLst/>
              <a:cxnLst/>
              <a:rect l="l" t="t" r="r" b="b"/>
              <a:pathLst>
                <a:path w="13359" h="299" extrusionOk="0">
                  <a:moveTo>
                    <a:pt x="0" y="1"/>
                  </a:moveTo>
                  <a:lnTo>
                    <a:pt x="0" y="298"/>
                  </a:lnTo>
                  <a:lnTo>
                    <a:pt x="13359" y="298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31"/>
            <p:cNvSpPr/>
            <p:nvPr/>
          </p:nvSpPr>
          <p:spPr>
            <a:xfrm rot="915899">
              <a:off x="2122823" y="1904166"/>
              <a:ext cx="28254" cy="54765"/>
            </a:xfrm>
            <a:custGeom>
              <a:avLst/>
              <a:gdLst/>
              <a:ahLst/>
              <a:cxnLst/>
              <a:rect l="l" t="t" r="r" b="b"/>
              <a:pathLst>
                <a:path w="584" h="1132" extrusionOk="0">
                  <a:moveTo>
                    <a:pt x="0" y="1"/>
                  </a:moveTo>
                  <a:lnTo>
                    <a:pt x="0" y="1132"/>
                  </a:lnTo>
                  <a:lnTo>
                    <a:pt x="584" y="918"/>
                  </a:lnTo>
                  <a:lnTo>
                    <a:pt x="584" y="2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31"/>
            <p:cNvSpPr/>
            <p:nvPr/>
          </p:nvSpPr>
          <p:spPr>
            <a:xfrm rot="915899">
              <a:off x="2175611" y="1918573"/>
              <a:ext cx="28254" cy="54765"/>
            </a:xfrm>
            <a:custGeom>
              <a:avLst/>
              <a:gdLst/>
              <a:ahLst/>
              <a:cxnLst/>
              <a:rect l="l" t="t" r="r" b="b"/>
              <a:pathLst>
                <a:path w="584" h="1132" extrusionOk="0">
                  <a:moveTo>
                    <a:pt x="584" y="1"/>
                  </a:moveTo>
                  <a:lnTo>
                    <a:pt x="0" y="203"/>
                  </a:lnTo>
                  <a:lnTo>
                    <a:pt x="0" y="918"/>
                  </a:lnTo>
                  <a:lnTo>
                    <a:pt x="584" y="113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31"/>
            <p:cNvSpPr/>
            <p:nvPr/>
          </p:nvSpPr>
          <p:spPr>
            <a:xfrm rot="915899">
              <a:off x="2149584" y="1920971"/>
              <a:ext cx="25980" cy="34591"/>
            </a:xfrm>
            <a:custGeom>
              <a:avLst/>
              <a:gdLst/>
              <a:ahLst/>
              <a:cxnLst/>
              <a:rect l="l" t="t" r="r" b="b"/>
              <a:pathLst>
                <a:path w="537" h="715" extrusionOk="0">
                  <a:moveTo>
                    <a:pt x="1" y="0"/>
                  </a:moveTo>
                  <a:lnTo>
                    <a:pt x="1" y="715"/>
                  </a:lnTo>
                  <a:lnTo>
                    <a:pt x="537" y="715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31"/>
            <p:cNvSpPr/>
            <p:nvPr/>
          </p:nvSpPr>
          <p:spPr>
            <a:xfrm rot="915899">
              <a:off x="2131226" y="1886361"/>
              <a:ext cx="41510" cy="30576"/>
            </a:xfrm>
            <a:custGeom>
              <a:avLst/>
              <a:gdLst/>
              <a:ahLst/>
              <a:cxnLst/>
              <a:rect l="l" t="t" r="r" b="b"/>
              <a:pathLst>
                <a:path w="858" h="632" extrusionOk="0">
                  <a:moveTo>
                    <a:pt x="857" y="0"/>
                  </a:moveTo>
                  <a:lnTo>
                    <a:pt x="0" y="429"/>
                  </a:lnTo>
                  <a:lnTo>
                    <a:pt x="584" y="63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31"/>
            <p:cNvSpPr/>
            <p:nvPr/>
          </p:nvSpPr>
          <p:spPr>
            <a:xfrm rot="915899">
              <a:off x="2171226" y="1897278"/>
              <a:ext cx="41510" cy="30576"/>
            </a:xfrm>
            <a:custGeom>
              <a:avLst/>
              <a:gdLst/>
              <a:ahLst/>
              <a:cxnLst/>
              <a:rect l="l" t="t" r="r" b="b"/>
              <a:pathLst>
                <a:path w="858" h="632" extrusionOk="0">
                  <a:moveTo>
                    <a:pt x="0" y="0"/>
                  </a:moveTo>
                  <a:lnTo>
                    <a:pt x="274" y="631"/>
                  </a:lnTo>
                  <a:lnTo>
                    <a:pt x="858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31"/>
            <p:cNvSpPr/>
            <p:nvPr/>
          </p:nvSpPr>
          <p:spPr>
            <a:xfrm rot="915899">
              <a:off x="2158700" y="1891820"/>
              <a:ext cx="26560" cy="30576"/>
            </a:xfrm>
            <a:custGeom>
              <a:avLst/>
              <a:gdLst/>
              <a:ahLst/>
              <a:cxnLst/>
              <a:rect l="l" t="t" r="r" b="b"/>
              <a:pathLst>
                <a:path w="549" h="632" extrusionOk="0">
                  <a:moveTo>
                    <a:pt x="274" y="0"/>
                  </a:moveTo>
                  <a:lnTo>
                    <a:pt x="1" y="631"/>
                  </a:lnTo>
                  <a:lnTo>
                    <a:pt x="548" y="63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31"/>
            <p:cNvSpPr/>
            <p:nvPr/>
          </p:nvSpPr>
          <p:spPr>
            <a:xfrm rot="915899">
              <a:off x="2153563" y="1959984"/>
              <a:ext cx="41510" cy="34591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274" y="1"/>
                  </a:moveTo>
                  <a:lnTo>
                    <a:pt x="0" y="715"/>
                  </a:lnTo>
                  <a:lnTo>
                    <a:pt x="858" y="21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31"/>
            <p:cNvSpPr/>
            <p:nvPr/>
          </p:nvSpPr>
          <p:spPr>
            <a:xfrm rot="915899">
              <a:off x="2113563" y="1949067"/>
              <a:ext cx="41510" cy="34591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584" y="1"/>
                  </a:moveTo>
                  <a:lnTo>
                    <a:pt x="0" y="215"/>
                  </a:lnTo>
                  <a:lnTo>
                    <a:pt x="857" y="715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31"/>
            <p:cNvSpPr/>
            <p:nvPr/>
          </p:nvSpPr>
          <p:spPr>
            <a:xfrm rot="915899">
              <a:off x="2141038" y="1954526"/>
              <a:ext cx="26560" cy="34591"/>
            </a:xfrm>
            <a:custGeom>
              <a:avLst/>
              <a:gdLst/>
              <a:ahLst/>
              <a:cxnLst/>
              <a:rect l="l" t="t" r="r" b="b"/>
              <a:pathLst>
                <a:path w="549" h="715" extrusionOk="0">
                  <a:moveTo>
                    <a:pt x="1" y="1"/>
                  </a:moveTo>
                  <a:lnTo>
                    <a:pt x="274" y="715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6" name="Google Shape;306;p31"/>
          <p:cNvGrpSpPr/>
          <p:nvPr/>
        </p:nvGrpSpPr>
        <p:grpSpPr>
          <a:xfrm rot="544371">
            <a:off x="378762" y="528809"/>
            <a:ext cx="2210463" cy="2798163"/>
            <a:chOff x="-2017225" y="4202267"/>
            <a:chExt cx="1701994" cy="2154342"/>
          </a:xfrm>
        </p:grpSpPr>
        <p:sp>
          <p:nvSpPr>
            <p:cNvPr id="307" name="Google Shape;307;p31"/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15" name="Google Shape;315;p31"/>
          <p:cNvSpPr/>
          <p:nvPr/>
        </p:nvSpPr>
        <p:spPr>
          <a:xfrm>
            <a:off x="171981" y="12887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31"/>
          <p:cNvSpPr/>
          <p:nvPr/>
        </p:nvSpPr>
        <p:spPr>
          <a:xfrm>
            <a:off x="2943431" y="2662427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p31"/>
          <p:cNvSpPr/>
          <p:nvPr/>
        </p:nvSpPr>
        <p:spPr>
          <a:xfrm>
            <a:off x="522281" y="4526902"/>
            <a:ext cx="240885" cy="24315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8" name="Google Shape;318;p31"/>
          <p:cNvSpPr txBox="1">
            <a:spLocks noGrp="1"/>
          </p:cNvSpPr>
          <p:nvPr>
            <p:ph type="subTitle" idx="1"/>
          </p:nvPr>
        </p:nvSpPr>
        <p:spPr>
          <a:xfrm>
            <a:off x="3907918" y="1978340"/>
            <a:ext cx="4594984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Font typeface="Arial" panose="020B0604020202020204" pitchFamily="34" charset="0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+mj-lt"/>
                <a:cs typeface="+mj-lt"/>
              </a:rPr>
              <a:t>"Artifact, a Java-based 2D platformer showcasing engaging gameplay, dynamic mechanics, and creative level design. Built with Java, Git, and GitHub for version control and collaboration."</a:t>
            </a:r>
            <a:endParaRPr lang="en-US" sz="2000" b="1" i="0" dirty="0">
              <a:solidFill>
                <a:srgbClr val="111111"/>
              </a:solidFill>
              <a:effectLst/>
              <a:latin typeface="+mj-lt"/>
              <a:cs typeface="+mj-lt"/>
            </a:endParaRPr>
          </a:p>
        </p:txBody>
      </p:sp>
      <p:grpSp>
        <p:nvGrpSpPr>
          <p:cNvPr id="2" name="Google Shape;407;p34"/>
          <p:cNvGrpSpPr/>
          <p:nvPr/>
        </p:nvGrpSpPr>
        <p:grpSpPr>
          <a:xfrm>
            <a:off x="1829436" y="7842925"/>
            <a:ext cx="5399314" cy="1210134"/>
            <a:chOff x="871775" y="1375825"/>
            <a:chExt cx="7400450" cy="1343250"/>
          </a:xfrm>
        </p:grpSpPr>
        <p:sp>
          <p:nvSpPr>
            <p:cNvPr id="3" name="Google Shape;408;p34"/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409;p34"/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410;p34"/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" name="Google Shape;411;p34"/>
          <p:cNvSpPr txBox="1"/>
          <p:nvPr/>
        </p:nvSpPr>
        <p:spPr>
          <a:xfrm rot="150">
            <a:off x="1107482" y="7801491"/>
            <a:ext cx="687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 panose="020B0700020200000000"/>
              <a:buNone/>
              <a:defRPr sz="60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 panose="020B0700020200000000"/>
              <a:buNone/>
              <a:defRPr sz="42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 panose="020B0700020200000000"/>
              <a:buNone/>
              <a:defRPr sz="42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 panose="020B0700020200000000"/>
              <a:buNone/>
              <a:defRPr sz="42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 panose="020B0700020200000000"/>
              <a:buNone/>
              <a:defRPr sz="42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 panose="020B0700020200000000"/>
              <a:buNone/>
              <a:defRPr sz="42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 panose="020B0700020200000000"/>
              <a:buNone/>
              <a:defRPr sz="42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 panose="020B0700020200000000"/>
              <a:buNone/>
              <a:defRPr sz="42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ermania One" panose="020B0700020200000000"/>
              <a:buNone/>
              <a:defRPr sz="4200" b="0" i="0" u="none" strike="noStrike" cap="none">
                <a:solidFill>
                  <a:schemeClr val="dk1"/>
                </a:solidFill>
                <a:latin typeface="Germania One" panose="020B0700020200000000"/>
                <a:ea typeface="Germania One" panose="020B0700020200000000"/>
                <a:cs typeface="Germania One" panose="020B0700020200000000"/>
                <a:sym typeface="Germania One" panose="020B0700020200000000"/>
              </a:defRPr>
            </a:lvl9pPr>
          </a:lstStyle>
          <a:p>
            <a:pPr algn="ctr"/>
            <a:r>
              <a:rPr lang="vi-VN"/>
              <a:t>THE STORY</a:t>
            </a:r>
            <a:endParaRPr lang="vi-VN" dirty="0"/>
          </a:p>
        </p:txBody>
      </p:sp>
      <p:pic>
        <p:nvPicPr>
          <p:cNvPr id="9" name="Picture 43" descr="A picture containing screenshot, colorfulness, graphics, squar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07161" y="4879535"/>
            <a:ext cx="971625" cy="1494807"/>
          </a:xfrm>
          <a:prstGeom prst="rect">
            <a:avLst/>
          </a:prstGeom>
        </p:spPr>
      </p:pic>
      <p:pic>
        <p:nvPicPr>
          <p:cNvPr id="10" name="Picture 49" descr="A pixelated image of a person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036" y="5403229"/>
            <a:ext cx="949455" cy="1293300"/>
          </a:xfrm>
          <a:prstGeom prst="rect">
            <a:avLst/>
          </a:prstGeom>
        </p:spPr>
      </p:pic>
      <p:pic>
        <p:nvPicPr>
          <p:cNvPr id="11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35" y="5798257"/>
            <a:ext cx="1127005" cy="679639"/>
          </a:xfrm>
          <a:prstGeom prst="rect">
            <a:avLst/>
          </a:prstGeom>
        </p:spPr>
      </p:pic>
      <p:pic>
        <p:nvPicPr>
          <p:cNvPr id="12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32" y="5712204"/>
            <a:ext cx="1259166" cy="759338"/>
          </a:xfrm>
          <a:prstGeom prst="rect">
            <a:avLst/>
          </a:prstGeom>
        </p:spPr>
      </p:pic>
      <p:pic>
        <p:nvPicPr>
          <p:cNvPr id="13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73" y="5712506"/>
            <a:ext cx="1259166" cy="759338"/>
          </a:xfrm>
          <a:prstGeom prst="rect">
            <a:avLst/>
          </a:prstGeom>
        </p:spPr>
      </p:pic>
      <p:grpSp>
        <p:nvGrpSpPr>
          <p:cNvPr id="14" name="Google Shape;388;p33"/>
          <p:cNvGrpSpPr/>
          <p:nvPr/>
        </p:nvGrpSpPr>
        <p:grpSpPr>
          <a:xfrm rot="2113283">
            <a:off x="10413209" y="-1402397"/>
            <a:ext cx="2143438" cy="1869956"/>
            <a:chOff x="9392450" y="1592975"/>
            <a:chExt cx="1656475" cy="1445125"/>
          </a:xfrm>
        </p:grpSpPr>
        <p:sp>
          <p:nvSpPr>
            <p:cNvPr id="15" name="Google Shape;389;p33"/>
            <p:cNvSpPr/>
            <p:nvPr/>
          </p:nvSpPr>
          <p:spPr>
            <a:xfrm>
              <a:off x="9392450" y="1592975"/>
              <a:ext cx="1656475" cy="1445125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0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0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29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29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0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0" y="44244"/>
                    <a:pt x="40719" y="42374"/>
                    <a:pt x="42910" y="40588"/>
                  </a:cubicBezTo>
                  <a:cubicBezTo>
                    <a:pt x="44101" y="41088"/>
                    <a:pt x="45149" y="41672"/>
                    <a:pt x="46053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8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103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390;p33"/>
            <p:cNvSpPr/>
            <p:nvPr/>
          </p:nvSpPr>
          <p:spPr>
            <a:xfrm>
              <a:off x="9746050" y="1648325"/>
              <a:ext cx="958475" cy="1059375"/>
            </a:xfrm>
            <a:custGeom>
              <a:avLst/>
              <a:gdLst/>
              <a:ahLst/>
              <a:cxnLst/>
              <a:rect l="l" t="t" r="r" b="b"/>
              <a:pathLst>
                <a:path w="38339" h="42375" extrusionOk="0">
                  <a:moveTo>
                    <a:pt x="23706" y="6251"/>
                  </a:moveTo>
                  <a:cubicBezTo>
                    <a:pt x="23706" y="6251"/>
                    <a:pt x="22325" y="8514"/>
                    <a:pt x="21444" y="9383"/>
                  </a:cubicBezTo>
                  <a:cubicBezTo>
                    <a:pt x="20956" y="9871"/>
                    <a:pt x="21015" y="11573"/>
                    <a:pt x="21158" y="12955"/>
                  </a:cubicBezTo>
                  <a:cubicBezTo>
                    <a:pt x="21720" y="13012"/>
                    <a:pt x="22331" y="13056"/>
                    <a:pt x="22891" y="13056"/>
                  </a:cubicBezTo>
                  <a:cubicBezTo>
                    <a:pt x="23720" y="13056"/>
                    <a:pt x="24439" y="12960"/>
                    <a:pt x="24730" y="12669"/>
                  </a:cubicBezTo>
                  <a:cubicBezTo>
                    <a:pt x="25599" y="11812"/>
                    <a:pt x="27861" y="10407"/>
                    <a:pt x="27861" y="10407"/>
                  </a:cubicBezTo>
                  <a:lnTo>
                    <a:pt x="27861" y="14919"/>
                  </a:lnTo>
                  <a:lnTo>
                    <a:pt x="27861" y="19420"/>
                  </a:lnTo>
                  <a:cubicBezTo>
                    <a:pt x="27861" y="19420"/>
                    <a:pt x="25599" y="18039"/>
                    <a:pt x="24730" y="17157"/>
                  </a:cubicBezTo>
                  <a:cubicBezTo>
                    <a:pt x="24442" y="16870"/>
                    <a:pt x="23738" y="16772"/>
                    <a:pt x="22923" y="16772"/>
                  </a:cubicBezTo>
                  <a:cubicBezTo>
                    <a:pt x="22354" y="16772"/>
                    <a:pt x="21731" y="16820"/>
                    <a:pt x="21158" y="16884"/>
                  </a:cubicBezTo>
                  <a:cubicBezTo>
                    <a:pt x="21015" y="18265"/>
                    <a:pt x="20956" y="19967"/>
                    <a:pt x="21444" y="20456"/>
                  </a:cubicBezTo>
                  <a:cubicBezTo>
                    <a:pt x="22313" y="21313"/>
                    <a:pt x="23706" y="23575"/>
                    <a:pt x="23706" y="23575"/>
                  </a:cubicBezTo>
                  <a:lnTo>
                    <a:pt x="14681" y="23575"/>
                  </a:lnTo>
                  <a:cubicBezTo>
                    <a:pt x="14681" y="23575"/>
                    <a:pt x="16074" y="21313"/>
                    <a:pt x="16943" y="20456"/>
                  </a:cubicBezTo>
                  <a:cubicBezTo>
                    <a:pt x="17443" y="19967"/>
                    <a:pt x="17384" y="18265"/>
                    <a:pt x="17229" y="16884"/>
                  </a:cubicBezTo>
                  <a:cubicBezTo>
                    <a:pt x="16661" y="16820"/>
                    <a:pt x="16041" y="16772"/>
                    <a:pt x="15473" y="16772"/>
                  </a:cubicBezTo>
                  <a:cubicBezTo>
                    <a:pt x="14659" y="16772"/>
                    <a:pt x="13952" y="16870"/>
                    <a:pt x="13657" y="17157"/>
                  </a:cubicBezTo>
                  <a:cubicBezTo>
                    <a:pt x="12800" y="18027"/>
                    <a:pt x="10538" y="19420"/>
                    <a:pt x="10538" y="19420"/>
                  </a:cubicBezTo>
                  <a:lnTo>
                    <a:pt x="10538" y="14919"/>
                  </a:lnTo>
                  <a:lnTo>
                    <a:pt x="10538" y="10407"/>
                  </a:lnTo>
                  <a:cubicBezTo>
                    <a:pt x="10538" y="10407"/>
                    <a:pt x="12800" y="11788"/>
                    <a:pt x="13657" y="12669"/>
                  </a:cubicBezTo>
                  <a:cubicBezTo>
                    <a:pt x="13955" y="12960"/>
                    <a:pt x="14677" y="13056"/>
                    <a:pt x="15504" y="13056"/>
                  </a:cubicBezTo>
                  <a:cubicBezTo>
                    <a:pt x="16064" y="13056"/>
                    <a:pt x="16672" y="13012"/>
                    <a:pt x="17229" y="12955"/>
                  </a:cubicBezTo>
                  <a:cubicBezTo>
                    <a:pt x="17384" y="11573"/>
                    <a:pt x="17443" y="9871"/>
                    <a:pt x="16943" y="9383"/>
                  </a:cubicBezTo>
                  <a:cubicBezTo>
                    <a:pt x="16086" y="8514"/>
                    <a:pt x="14681" y="6251"/>
                    <a:pt x="14681" y="6251"/>
                  </a:cubicBezTo>
                  <a:close/>
                  <a:moveTo>
                    <a:pt x="19182" y="2382"/>
                  </a:moveTo>
                  <a:cubicBezTo>
                    <a:pt x="11978" y="2382"/>
                    <a:pt x="5347" y="4823"/>
                    <a:pt x="2513" y="6037"/>
                  </a:cubicBezTo>
                  <a:cubicBezTo>
                    <a:pt x="2620" y="16872"/>
                    <a:pt x="3715" y="23325"/>
                    <a:pt x="6799" y="28314"/>
                  </a:cubicBezTo>
                  <a:cubicBezTo>
                    <a:pt x="10657" y="26813"/>
                    <a:pt x="14788" y="26040"/>
                    <a:pt x="19182" y="26004"/>
                  </a:cubicBezTo>
                  <a:cubicBezTo>
                    <a:pt x="23575" y="26040"/>
                    <a:pt x="27730" y="26790"/>
                    <a:pt x="31564" y="28314"/>
                  </a:cubicBezTo>
                  <a:cubicBezTo>
                    <a:pt x="34648" y="23325"/>
                    <a:pt x="35743" y="16872"/>
                    <a:pt x="35850" y="6037"/>
                  </a:cubicBezTo>
                  <a:cubicBezTo>
                    <a:pt x="33029" y="4823"/>
                    <a:pt x="26385" y="2382"/>
                    <a:pt x="19182" y="2382"/>
                  </a:cubicBezTo>
                  <a:close/>
                  <a:moveTo>
                    <a:pt x="19158" y="1"/>
                  </a:moveTo>
                  <a:cubicBezTo>
                    <a:pt x="8835" y="1"/>
                    <a:pt x="1" y="4608"/>
                    <a:pt x="1" y="4608"/>
                  </a:cubicBezTo>
                  <a:cubicBezTo>
                    <a:pt x="1" y="16515"/>
                    <a:pt x="1025" y="23718"/>
                    <a:pt x="4406" y="29349"/>
                  </a:cubicBezTo>
                  <a:cubicBezTo>
                    <a:pt x="4835" y="29147"/>
                    <a:pt x="5299" y="28933"/>
                    <a:pt x="5739" y="28742"/>
                  </a:cubicBezTo>
                  <a:cubicBezTo>
                    <a:pt x="2608" y="23539"/>
                    <a:pt x="1513" y="16765"/>
                    <a:pt x="1453" y="5525"/>
                  </a:cubicBezTo>
                  <a:cubicBezTo>
                    <a:pt x="3799" y="4454"/>
                    <a:pt x="11073" y="1465"/>
                    <a:pt x="19170" y="1465"/>
                  </a:cubicBezTo>
                  <a:cubicBezTo>
                    <a:pt x="27278" y="1465"/>
                    <a:pt x="34541" y="4454"/>
                    <a:pt x="36874" y="5525"/>
                  </a:cubicBezTo>
                  <a:cubicBezTo>
                    <a:pt x="36839" y="16765"/>
                    <a:pt x="35743" y="23515"/>
                    <a:pt x="32588" y="28742"/>
                  </a:cubicBezTo>
                  <a:cubicBezTo>
                    <a:pt x="33040" y="28933"/>
                    <a:pt x="33481" y="29135"/>
                    <a:pt x="33933" y="29349"/>
                  </a:cubicBezTo>
                  <a:cubicBezTo>
                    <a:pt x="37327" y="23718"/>
                    <a:pt x="38339" y="16515"/>
                    <a:pt x="38339" y="4608"/>
                  </a:cubicBezTo>
                  <a:cubicBezTo>
                    <a:pt x="38339" y="4608"/>
                    <a:pt x="29492" y="1"/>
                    <a:pt x="19158" y="1"/>
                  </a:cubicBezTo>
                  <a:close/>
                  <a:moveTo>
                    <a:pt x="19158" y="35064"/>
                  </a:moveTo>
                  <a:cubicBezTo>
                    <a:pt x="17169" y="35112"/>
                    <a:pt x="15407" y="35326"/>
                    <a:pt x="13800" y="35648"/>
                  </a:cubicBezTo>
                  <a:cubicBezTo>
                    <a:pt x="15384" y="36850"/>
                    <a:pt x="17169" y="38065"/>
                    <a:pt x="19182" y="39351"/>
                  </a:cubicBezTo>
                  <a:cubicBezTo>
                    <a:pt x="21194" y="38077"/>
                    <a:pt x="22980" y="36850"/>
                    <a:pt x="24551" y="35660"/>
                  </a:cubicBezTo>
                  <a:cubicBezTo>
                    <a:pt x="22932" y="35326"/>
                    <a:pt x="21146" y="35112"/>
                    <a:pt x="19158" y="35064"/>
                  </a:cubicBezTo>
                  <a:close/>
                  <a:moveTo>
                    <a:pt x="12407" y="35981"/>
                  </a:moveTo>
                  <a:cubicBezTo>
                    <a:pt x="11835" y="36124"/>
                    <a:pt x="11276" y="36291"/>
                    <a:pt x="10740" y="36469"/>
                  </a:cubicBezTo>
                  <a:cubicBezTo>
                    <a:pt x="13050" y="38398"/>
                    <a:pt x="15836" y="40291"/>
                    <a:pt x="19170" y="42375"/>
                  </a:cubicBezTo>
                  <a:cubicBezTo>
                    <a:pt x="22503" y="40303"/>
                    <a:pt x="25290" y="38398"/>
                    <a:pt x="27587" y="36481"/>
                  </a:cubicBezTo>
                  <a:cubicBezTo>
                    <a:pt x="27052" y="36291"/>
                    <a:pt x="26504" y="36124"/>
                    <a:pt x="25921" y="35981"/>
                  </a:cubicBezTo>
                  <a:cubicBezTo>
                    <a:pt x="24004" y="37505"/>
                    <a:pt x="21753" y="39029"/>
                    <a:pt x="19170" y="40660"/>
                  </a:cubicBezTo>
                  <a:cubicBezTo>
                    <a:pt x="16574" y="39029"/>
                    <a:pt x="14336" y="37505"/>
                    <a:pt x="12407" y="359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391;p33"/>
            <p:cNvSpPr/>
            <p:nvPr/>
          </p:nvSpPr>
          <p:spPr>
            <a:xfrm>
              <a:off x="9543350" y="2320425"/>
              <a:ext cx="1363900" cy="586725"/>
            </a:xfrm>
            <a:custGeom>
              <a:avLst/>
              <a:gdLst/>
              <a:ahLst/>
              <a:cxnLst/>
              <a:rect l="l" t="t" r="r" b="b"/>
              <a:pathLst>
                <a:path w="54556" h="23469" extrusionOk="0">
                  <a:moveTo>
                    <a:pt x="54554" y="19848"/>
                  </a:moveTo>
                  <a:cubicBezTo>
                    <a:pt x="54554" y="19849"/>
                    <a:pt x="54555" y="19850"/>
                    <a:pt x="54555" y="19850"/>
                  </a:cubicBezTo>
                  <a:cubicBezTo>
                    <a:pt x="54555" y="19850"/>
                    <a:pt x="54555" y="19849"/>
                    <a:pt x="54555" y="19849"/>
                  </a:cubicBezTo>
                  <a:cubicBezTo>
                    <a:pt x="54555" y="19848"/>
                    <a:pt x="54554" y="19848"/>
                    <a:pt x="54554" y="19848"/>
                  </a:cubicBezTo>
                  <a:close/>
                  <a:moveTo>
                    <a:pt x="1" y="19872"/>
                  </a:moveTo>
                  <a:lnTo>
                    <a:pt x="1" y="19872"/>
                  </a:lnTo>
                  <a:cubicBezTo>
                    <a:pt x="1" y="19872"/>
                    <a:pt x="1" y="19872"/>
                    <a:pt x="0" y="19872"/>
                  </a:cubicBezTo>
                  <a:cubicBezTo>
                    <a:pt x="1" y="19872"/>
                    <a:pt x="1" y="19873"/>
                    <a:pt x="1" y="19873"/>
                  </a:cubicBezTo>
                  <a:cubicBezTo>
                    <a:pt x="1" y="19873"/>
                    <a:pt x="1" y="19872"/>
                    <a:pt x="1" y="19872"/>
                  </a:cubicBezTo>
                  <a:close/>
                  <a:moveTo>
                    <a:pt x="27290" y="1"/>
                  </a:moveTo>
                  <a:cubicBezTo>
                    <a:pt x="17515" y="49"/>
                    <a:pt x="10907" y="3918"/>
                    <a:pt x="7025" y="6930"/>
                  </a:cubicBezTo>
                  <a:cubicBezTo>
                    <a:pt x="3126" y="10061"/>
                    <a:pt x="1900" y="12372"/>
                    <a:pt x="1789" y="12372"/>
                  </a:cubicBezTo>
                  <a:cubicBezTo>
                    <a:pt x="1788" y="12372"/>
                    <a:pt x="1787" y="12372"/>
                    <a:pt x="1786" y="12371"/>
                  </a:cubicBezTo>
                  <a:lnTo>
                    <a:pt x="1786" y="12371"/>
                  </a:lnTo>
                  <a:cubicBezTo>
                    <a:pt x="2334" y="12883"/>
                    <a:pt x="2894" y="13395"/>
                    <a:pt x="3453" y="13919"/>
                  </a:cubicBezTo>
                  <a:cubicBezTo>
                    <a:pt x="3096" y="14372"/>
                    <a:pt x="2763" y="14836"/>
                    <a:pt x="2453" y="15300"/>
                  </a:cubicBezTo>
                  <a:cubicBezTo>
                    <a:pt x="854" y="17640"/>
                    <a:pt x="33" y="19840"/>
                    <a:pt x="1" y="19872"/>
                  </a:cubicBezTo>
                  <a:lnTo>
                    <a:pt x="1" y="19872"/>
                  </a:lnTo>
                  <a:cubicBezTo>
                    <a:pt x="1406" y="19587"/>
                    <a:pt x="2811" y="19420"/>
                    <a:pt x="4168" y="19360"/>
                  </a:cubicBezTo>
                  <a:cubicBezTo>
                    <a:pt x="4763" y="20801"/>
                    <a:pt x="5454" y="22170"/>
                    <a:pt x="6216" y="23468"/>
                  </a:cubicBezTo>
                  <a:cubicBezTo>
                    <a:pt x="6728" y="22063"/>
                    <a:pt x="8121" y="19622"/>
                    <a:pt x="9645" y="17813"/>
                  </a:cubicBezTo>
                  <a:cubicBezTo>
                    <a:pt x="11133" y="15955"/>
                    <a:pt x="12740" y="14717"/>
                    <a:pt x="12704" y="14705"/>
                  </a:cubicBezTo>
                  <a:lnTo>
                    <a:pt x="12704" y="14705"/>
                  </a:lnTo>
                  <a:cubicBezTo>
                    <a:pt x="10836" y="15312"/>
                    <a:pt x="8956" y="16169"/>
                    <a:pt x="7123" y="17334"/>
                  </a:cubicBezTo>
                  <a:lnTo>
                    <a:pt x="7123" y="17334"/>
                  </a:lnTo>
                  <a:cubicBezTo>
                    <a:pt x="7236" y="17254"/>
                    <a:pt x="7705" y="16027"/>
                    <a:pt x="10359" y="13526"/>
                  </a:cubicBezTo>
                  <a:cubicBezTo>
                    <a:pt x="13062" y="11181"/>
                    <a:pt x="18098" y="7502"/>
                    <a:pt x="27278" y="7287"/>
                  </a:cubicBezTo>
                  <a:cubicBezTo>
                    <a:pt x="36457" y="7502"/>
                    <a:pt x="41470" y="11181"/>
                    <a:pt x="44196" y="13526"/>
                  </a:cubicBezTo>
                  <a:cubicBezTo>
                    <a:pt x="46744" y="15920"/>
                    <a:pt x="47280" y="17146"/>
                    <a:pt x="47411" y="17324"/>
                  </a:cubicBezTo>
                  <a:cubicBezTo>
                    <a:pt x="45601" y="16158"/>
                    <a:pt x="43720" y="15312"/>
                    <a:pt x="41851" y="14705"/>
                  </a:cubicBezTo>
                  <a:lnTo>
                    <a:pt x="41851" y="14705"/>
                  </a:lnTo>
                  <a:cubicBezTo>
                    <a:pt x="41815" y="14717"/>
                    <a:pt x="43423" y="15955"/>
                    <a:pt x="44911" y="17813"/>
                  </a:cubicBezTo>
                  <a:cubicBezTo>
                    <a:pt x="46447" y="19622"/>
                    <a:pt x="47840" y="22087"/>
                    <a:pt x="48340" y="23468"/>
                  </a:cubicBezTo>
                  <a:cubicBezTo>
                    <a:pt x="49114" y="22170"/>
                    <a:pt x="49792" y="20789"/>
                    <a:pt x="50388" y="19348"/>
                  </a:cubicBezTo>
                  <a:cubicBezTo>
                    <a:pt x="51757" y="19408"/>
                    <a:pt x="53137" y="19563"/>
                    <a:pt x="54554" y="19848"/>
                  </a:cubicBezTo>
                  <a:lnTo>
                    <a:pt x="54554" y="19848"/>
                  </a:lnTo>
                  <a:cubicBezTo>
                    <a:pt x="54521" y="19787"/>
                    <a:pt x="53701" y="17617"/>
                    <a:pt x="52126" y="15312"/>
                  </a:cubicBezTo>
                  <a:cubicBezTo>
                    <a:pt x="51828" y="14848"/>
                    <a:pt x="51495" y="14396"/>
                    <a:pt x="51138" y="13931"/>
                  </a:cubicBezTo>
                  <a:cubicBezTo>
                    <a:pt x="51685" y="13407"/>
                    <a:pt x="52245" y="12907"/>
                    <a:pt x="52805" y="12383"/>
                  </a:cubicBezTo>
                  <a:lnTo>
                    <a:pt x="52805" y="12383"/>
                  </a:lnTo>
                  <a:cubicBezTo>
                    <a:pt x="52804" y="12384"/>
                    <a:pt x="52802" y="12384"/>
                    <a:pt x="52801" y="12384"/>
                  </a:cubicBezTo>
                  <a:cubicBezTo>
                    <a:pt x="52673" y="12384"/>
                    <a:pt x="51455" y="10077"/>
                    <a:pt x="47566" y="6954"/>
                  </a:cubicBezTo>
                  <a:cubicBezTo>
                    <a:pt x="43673" y="3918"/>
                    <a:pt x="37065" y="60"/>
                    <a:pt x="27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Nhân vật hư cấu, phim hoạt hình, Tác phẩm đồ họa kỹ thuật số, Game PC&#10;&#10;Mô tả được tạo tự độ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612" y="1866067"/>
            <a:ext cx="1344227" cy="1564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oogle Shape;610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3710627" y="1982681"/>
            <a:ext cx="1379626" cy="13345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4"/>
          <p:cNvGrpSpPr/>
          <p:nvPr/>
        </p:nvGrpSpPr>
        <p:grpSpPr>
          <a:xfrm>
            <a:off x="3392870" y="687458"/>
            <a:ext cx="2283242" cy="3650384"/>
            <a:chOff x="3430379" y="677340"/>
            <a:chExt cx="2283242" cy="3650384"/>
          </a:xfrm>
        </p:grpSpPr>
        <p:grpSp>
          <p:nvGrpSpPr>
            <p:cNvPr id="397" name="Google Shape;397;p34"/>
            <p:cNvGrpSpPr/>
            <p:nvPr/>
          </p:nvGrpSpPr>
          <p:grpSpPr>
            <a:xfrm>
              <a:off x="3430379" y="1437652"/>
              <a:ext cx="2283242" cy="2890072"/>
              <a:chOff x="630725" y="1535150"/>
              <a:chExt cx="957575" cy="1212075"/>
            </a:xfrm>
          </p:grpSpPr>
          <p:sp>
            <p:nvSpPr>
              <p:cNvPr id="398" name="Google Shape;398;p34"/>
              <p:cNvSpPr/>
              <p:nvPr/>
            </p:nvSpPr>
            <p:spPr>
              <a:xfrm>
                <a:off x="630725" y="1535150"/>
                <a:ext cx="957575" cy="1212075"/>
              </a:xfrm>
              <a:custGeom>
                <a:avLst/>
                <a:gdLst/>
                <a:ahLst/>
                <a:cxnLst/>
                <a:rect l="l" t="t" r="r" b="b"/>
                <a:pathLst>
                  <a:path w="38303" h="48483" extrusionOk="0">
                    <a:moveTo>
                      <a:pt x="19158" y="0"/>
                    </a:moveTo>
                    <a:cubicBezTo>
                      <a:pt x="13335" y="0"/>
                      <a:pt x="7501" y="595"/>
                      <a:pt x="1798" y="1750"/>
                    </a:cubicBezTo>
                    <a:lnTo>
                      <a:pt x="0" y="2119"/>
                    </a:lnTo>
                    <a:lnTo>
                      <a:pt x="0" y="18967"/>
                    </a:lnTo>
                    <a:cubicBezTo>
                      <a:pt x="0" y="25039"/>
                      <a:pt x="1679" y="30968"/>
                      <a:pt x="4906" y="36100"/>
                    </a:cubicBezTo>
                    <a:cubicBezTo>
                      <a:pt x="8132" y="41231"/>
                      <a:pt x="12728" y="45363"/>
                      <a:pt x="18169" y="48006"/>
                    </a:cubicBezTo>
                    <a:lnTo>
                      <a:pt x="19158" y="48482"/>
                    </a:lnTo>
                    <a:lnTo>
                      <a:pt x="20134" y="48006"/>
                    </a:lnTo>
                    <a:cubicBezTo>
                      <a:pt x="25599" y="45363"/>
                      <a:pt x="30183" y="41231"/>
                      <a:pt x="33397" y="36100"/>
                    </a:cubicBezTo>
                    <a:cubicBezTo>
                      <a:pt x="36612" y="30956"/>
                      <a:pt x="38303" y="25027"/>
                      <a:pt x="38303" y="18967"/>
                    </a:cubicBezTo>
                    <a:lnTo>
                      <a:pt x="38303" y="2119"/>
                    </a:lnTo>
                    <a:lnTo>
                      <a:pt x="36505" y="1750"/>
                    </a:lnTo>
                    <a:cubicBezTo>
                      <a:pt x="30802" y="595"/>
                      <a:pt x="24968" y="0"/>
                      <a:pt x="19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dist="95250" dir="2640000" algn="bl" rotWithShape="0">
                  <a:srgbClr val="000000">
                    <a:alpha val="1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34"/>
              <p:cNvSpPr/>
              <p:nvPr/>
            </p:nvSpPr>
            <p:spPr>
              <a:xfrm>
                <a:off x="686975" y="1591325"/>
                <a:ext cx="845375" cy="1093375"/>
              </a:xfrm>
              <a:custGeom>
                <a:avLst/>
                <a:gdLst/>
                <a:ahLst/>
                <a:cxnLst/>
                <a:rect l="l" t="t" r="r" b="b"/>
                <a:pathLst>
                  <a:path w="33815" h="43735" extrusionOk="0">
                    <a:moveTo>
                      <a:pt x="16903" y="0"/>
                    </a:moveTo>
                    <a:cubicBezTo>
                      <a:pt x="11240" y="0"/>
                      <a:pt x="5579" y="569"/>
                      <a:pt x="1" y="1706"/>
                    </a:cubicBezTo>
                    <a:lnTo>
                      <a:pt x="1" y="16720"/>
                    </a:lnTo>
                    <a:cubicBezTo>
                      <a:pt x="1" y="28209"/>
                      <a:pt x="6561" y="38711"/>
                      <a:pt x="16908" y="43735"/>
                    </a:cubicBezTo>
                    <a:cubicBezTo>
                      <a:pt x="27242" y="38711"/>
                      <a:pt x="33814" y="28233"/>
                      <a:pt x="33814" y="16720"/>
                    </a:cubicBezTo>
                    <a:lnTo>
                      <a:pt x="33814" y="1706"/>
                    </a:lnTo>
                    <a:cubicBezTo>
                      <a:pt x="28230" y="569"/>
                      <a:pt x="22566" y="0"/>
                      <a:pt x="16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34"/>
              <p:cNvSpPr/>
              <p:nvPr/>
            </p:nvSpPr>
            <p:spPr>
              <a:xfrm>
                <a:off x="727750" y="1632475"/>
                <a:ext cx="763525" cy="1006100"/>
              </a:xfrm>
              <a:custGeom>
                <a:avLst/>
                <a:gdLst/>
                <a:ahLst/>
                <a:cxnLst/>
                <a:rect l="l" t="t" r="r" b="b"/>
                <a:pathLst>
                  <a:path w="30541" h="40244" extrusionOk="0">
                    <a:moveTo>
                      <a:pt x="15277" y="0"/>
                    </a:moveTo>
                    <a:cubicBezTo>
                      <a:pt x="10157" y="0"/>
                      <a:pt x="5025" y="477"/>
                      <a:pt x="1" y="1417"/>
                    </a:cubicBezTo>
                    <a:lnTo>
                      <a:pt x="1" y="15074"/>
                    </a:lnTo>
                    <a:cubicBezTo>
                      <a:pt x="1" y="20408"/>
                      <a:pt x="1501" y="25611"/>
                      <a:pt x="4335" y="30135"/>
                    </a:cubicBezTo>
                    <a:cubicBezTo>
                      <a:pt x="7014" y="34421"/>
                      <a:pt x="10788" y="37910"/>
                      <a:pt x="15277" y="40243"/>
                    </a:cubicBezTo>
                    <a:cubicBezTo>
                      <a:pt x="19753" y="37922"/>
                      <a:pt x="23516" y="34445"/>
                      <a:pt x="26206" y="30135"/>
                    </a:cubicBezTo>
                    <a:cubicBezTo>
                      <a:pt x="29052" y="25611"/>
                      <a:pt x="30540" y="20408"/>
                      <a:pt x="30540" y="15074"/>
                    </a:cubicBezTo>
                    <a:lnTo>
                      <a:pt x="30540" y="1417"/>
                    </a:lnTo>
                    <a:cubicBezTo>
                      <a:pt x="25516" y="477"/>
                      <a:pt x="20384" y="0"/>
                      <a:pt x="15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34"/>
              <p:cNvSpPr/>
              <p:nvPr/>
            </p:nvSpPr>
            <p:spPr>
              <a:xfrm>
                <a:off x="778650" y="2248325"/>
                <a:ext cx="661725" cy="419725"/>
              </a:xfrm>
              <a:custGeom>
                <a:avLst/>
                <a:gdLst/>
                <a:ahLst/>
                <a:cxnLst/>
                <a:rect l="l" t="t" r="r" b="b"/>
                <a:pathLst>
                  <a:path w="26469" h="16789" extrusionOk="0">
                    <a:moveTo>
                      <a:pt x="1656" y="0"/>
                    </a:moveTo>
                    <a:lnTo>
                      <a:pt x="1656" y="2929"/>
                    </a:lnTo>
                    <a:lnTo>
                      <a:pt x="1" y="2929"/>
                    </a:lnTo>
                    <a:cubicBezTo>
                      <a:pt x="108" y="3108"/>
                      <a:pt x="3335" y="8954"/>
                      <a:pt x="3918" y="9728"/>
                    </a:cubicBezTo>
                    <a:lnTo>
                      <a:pt x="13241" y="16788"/>
                    </a:lnTo>
                    <a:lnTo>
                      <a:pt x="23147" y="9347"/>
                    </a:lnTo>
                    <a:cubicBezTo>
                      <a:pt x="23730" y="8573"/>
                      <a:pt x="26361" y="3108"/>
                      <a:pt x="26468" y="2929"/>
                    </a:cubicBezTo>
                    <a:lnTo>
                      <a:pt x="24813" y="2929"/>
                    </a:lnTo>
                    <a:lnTo>
                      <a:pt x="24813" y="0"/>
                    </a:lnTo>
                    <a:lnTo>
                      <a:pt x="20229" y="0"/>
                    </a:lnTo>
                    <a:lnTo>
                      <a:pt x="20229" y="2929"/>
                    </a:lnTo>
                    <a:lnTo>
                      <a:pt x="15527" y="2929"/>
                    </a:lnTo>
                    <a:lnTo>
                      <a:pt x="15527" y="0"/>
                    </a:lnTo>
                    <a:lnTo>
                      <a:pt x="10943" y="0"/>
                    </a:lnTo>
                    <a:lnTo>
                      <a:pt x="10943" y="2929"/>
                    </a:lnTo>
                    <a:lnTo>
                      <a:pt x="6240" y="2929"/>
                    </a:lnTo>
                    <a:lnTo>
                      <a:pt x="62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02" name="Google Shape;402;p34"/>
            <p:cNvSpPr/>
            <p:nvPr/>
          </p:nvSpPr>
          <p:spPr>
            <a:xfrm>
              <a:off x="4279067" y="677340"/>
              <a:ext cx="585850" cy="591353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5110576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671251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5" name="Google Shape;405;p34"/>
          <p:cNvSpPr/>
          <p:nvPr/>
        </p:nvSpPr>
        <p:spPr>
          <a:xfrm flipH="1">
            <a:off x="5959150" y="970878"/>
            <a:ext cx="2246986" cy="3201786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p34"/>
          <p:cNvSpPr/>
          <p:nvPr/>
        </p:nvSpPr>
        <p:spPr>
          <a:xfrm>
            <a:off x="963300" y="970878"/>
            <a:ext cx="2246986" cy="3201786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7" name="Google Shape;407;p34"/>
          <p:cNvGrpSpPr/>
          <p:nvPr/>
        </p:nvGrpSpPr>
        <p:grpSpPr>
          <a:xfrm>
            <a:off x="1857829" y="1825584"/>
            <a:ext cx="5399314" cy="1210134"/>
            <a:chOff x="871775" y="1375825"/>
            <a:chExt cx="7400450" cy="1343250"/>
          </a:xfrm>
        </p:grpSpPr>
        <p:sp>
          <p:nvSpPr>
            <p:cNvPr id="408" name="Google Shape;408;p34"/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34"/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 rot="150">
            <a:off x="1223375" y="1841124"/>
            <a:ext cx="6872700" cy="12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STORY</a:t>
            </a:r>
            <a:endParaRPr dirty="0"/>
          </a:p>
        </p:txBody>
      </p:sp>
      <p:grpSp>
        <p:nvGrpSpPr>
          <p:cNvPr id="4" name="Google Shape;611;p41"/>
          <p:cNvGrpSpPr/>
          <p:nvPr/>
        </p:nvGrpSpPr>
        <p:grpSpPr>
          <a:xfrm rot="817815">
            <a:off x="-3480590" y="4985291"/>
            <a:ext cx="2144126" cy="2347911"/>
            <a:chOff x="4244275" y="4637000"/>
            <a:chExt cx="1252850" cy="1371925"/>
          </a:xfrm>
        </p:grpSpPr>
        <p:sp>
          <p:nvSpPr>
            <p:cNvPr id="5" name="Google Shape;612;p41"/>
            <p:cNvSpPr/>
            <p:nvPr/>
          </p:nvSpPr>
          <p:spPr>
            <a:xfrm>
              <a:off x="4244275" y="4637000"/>
              <a:ext cx="1252850" cy="1371925"/>
            </a:xfrm>
            <a:custGeom>
              <a:avLst/>
              <a:gdLst/>
              <a:ahLst/>
              <a:cxnLst/>
              <a:rect l="l" t="t" r="r" b="b"/>
              <a:pathLst>
                <a:path w="50114" h="54877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80"/>
                  </a:cubicBezTo>
                  <a:lnTo>
                    <a:pt x="3239" y="680"/>
                  </a:lnTo>
                  <a:lnTo>
                    <a:pt x="3239" y="1120"/>
                  </a:lnTo>
                  <a:lnTo>
                    <a:pt x="0" y="1120"/>
                  </a:lnTo>
                  <a:lnTo>
                    <a:pt x="0" y="7157"/>
                  </a:lnTo>
                  <a:lnTo>
                    <a:pt x="3239" y="7157"/>
                  </a:lnTo>
                  <a:lnTo>
                    <a:pt x="3239" y="33993"/>
                  </a:lnTo>
                  <a:cubicBezTo>
                    <a:pt x="3239" y="38982"/>
                    <a:pt x="6668" y="43982"/>
                    <a:pt x="13395" y="48840"/>
                  </a:cubicBezTo>
                  <a:cubicBezTo>
                    <a:pt x="18122" y="52269"/>
                    <a:pt x="22813" y="54377"/>
                    <a:pt x="23003" y="54472"/>
                  </a:cubicBezTo>
                  <a:lnTo>
                    <a:pt x="23932" y="54877"/>
                  </a:lnTo>
                  <a:lnTo>
                    <a:pt x="24837" y="54472"/>
                  </a:lnTo>
                  <a:cubicBezTo>
                    <a:pt x="25027" y="54377"/>
                    <a:pt x="29706" y="52281"/>
                    <a:pt x="34457" y="48840"/>
                  </a:cubicBezTo>
                  <a:cubicBezTo>
                    <a:pt x="41196" y="43959"/>
                    <a:pt x="44601" y="38982"/>
                    <a:pt x="44601" y="33993"/>
                  </a:cubicBezTo>
                  <a:lnTo>
                    <a:pt x="44601" y="8038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18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613;p41"/>
            <p:cNvSpPr/>
            <p:nvPr/>
          </p:nvSpPr>
          <p:spPr>
            <a:xfrm>
              <a:off x="4299625" y="46926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5"/>
                    <a:pt x="42030" y="1120"/>
                  </a:cubicBezTo>
                  <a:lnTo>
                    <a:pt x="1" y="1120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58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614;p41"/>
            <p:cNvSpPr/>
            <p:nvPr/>
          </p:nvSpPr>
          <p:spPr>
            <a:xfrm>
              <a:off x="4381500" y="47784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615;p41"/>
            <p:cNvSpPr/>
            <p:nvPr/>
          </p:nvSpPr>
          <p:spPr>
            <a:xfrm>
              <a:off x="4427625" y="48245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6"/>
                    <a:pt x="16598" y="43066"/>
                  </a:cubicBezTo>
                  <a:cubicBezTo>
                    <a:pt x="16598" y="43066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616;p41"/>
            <p:cNvSpPr/>
            <p:nvPr/>
          </p:nvSpPr>
          <p:spPr>
            <a:xfrm>
              <a:off x="4455600" y="4852800"/>
              <a:ext cx="773925" cy="1021000"/>
            </a:xfrm>
            <a:custGeom>
              <a:avLst/>
              <a:gdLst/>
              <a:ahLst/>
              <a:cxnLst/>
              <a:rect l="l" t="t" r="r" b="b"/>
              <a:pathLst>
                <a:path w="30957" h="40840" extrusionOk="0">
                  <a:moveTo>
                    <a:pt x="1" y="1"/>
                  </a:moveTo>
                  <a:lnTo>
                    <a:pt x="1" y="25361"/>
                  </a:lnTo>
                  <a:cubicBezTo>
                    <a:pt x="1" y="33886"/>
                    <a:pt x="15479" y="40839"/>
                    <a:pt x="15479" y="40839"/>
                  </a:cubicBezTo>
                  <a:cubicBezTo>
                    <a:pt x="15479" y="40839"/>
                    <a:pt x="30957" y="33886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617;p41"/>
            <p:cNvSpPr/>
            <p:nvPr/>
          </p:nvSpPr>
          <p:spPr>
            <a:xfrm>
              <a:off x="4492800" y="4889425"/>
              <a:ext cx="699825" cy="943300"/>
            </a:xfrm>
            <a:custGeom>
              <a:avLst/>
              <a:gdLst/>
              <a:ahLst/>
              <a:cxnLst/>
              <a:rect l="l" t="t" r="r" b="b"/>
              <a:pathLst>
                <a:path w="27993" h="37732" fill="none" extrusionOk="0">
                  <a:moveTo>
                    <a:pt x="13991" y="37731"/>
                  </a:moveTo>
                  <a:cubicBezTo>
                    <a:pt x="9574" y="35624"/>
                    <a:pt x="1" y="29802"/>
                    <a:pt x="1" y="23896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96"/>
                  </a:lnTo>
                  <a:cubicBezTo>
                    <a:pt x="27981" y="29814"/>
                    <a:pt x="18396" y="35624"/>
                    <a:pt x="13991" y="37731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618;p41"/>
            <p:cNvSpPr/>
            <p:nvPr/>
          </p:nvSpPr>
          <p:spPr>
            <a:xfrm>
              <a:off x="4381193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619;p41"/>
            <p:cNvSpPr/>
            <p:nvPr/>
          </p:nvSpPr>
          <p:spPr>
            <a:xfrm>
              <a:off x="4550844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620;p41"/>
            <p:cNvSpPr/>
            <p:nvPr/>
          </p:nvSpPr>
          <p:spPr>
            <a:xfrm>
              <a:off x="4720520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621;p41"/>
            <p:cNvSpPr/>
            <p:nvPr/>
          </p:nvSpPr>
          <p:spPr>
            <a:xfrm>
              <a:off x="4890172" y="4709918"/>
              <a:ext cx="74150" cy="8259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622;p41"/>
            <p:cNvSpPr/>
            <p:nvPr/>
          </p:nvSpPr>
          <p:spPr>
            <a:xfrm>
              <a:off x="5059848" y="4709918"/>
              <a:ext cx="74125" cy="8259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623;p41"/>
            <p:cNvSpPr/>
            <p:nvPr/>
          </p:nvSpPr>
          <p:spPr>
            <a:xfrm>
              <a:off x="5229499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624;p41"/>
            <p:cNvSpPr/>
            <p:nvPr/>
          </p:nvSpPr>
          <p:spPr>
            <a:xfrm>
              <a:off x="4535075" y="4979325"/>
              <a:ext cx="614700" cy="614675"/>
            </a:xfrm>
            <a:custGeom>
              <a:avLst/>
              <a:gdLst/>
              <a:ahLst/>
              <a:cxnLst/>
              <a:rect l="l" t="t" r="r" b="b"/>
              <a:pathLst>
                <a:path w="24588" h="24587" extrusionOk="0">
                  <a:moveTo>
                    <a:pt x="12300" y="0"/>
                  </a:moveTo>
                  <a:cubicBezTo>
                    <a:pt x="5513" y="0"/>
                    <a:pt x="1" y="5501"/>
                    <a:pt x="1" y="12287"/>
                  </a:cubicBezTo>
                  <a:cubicBezTo>
                    <a:pt x="1" y="19074"/>
                    <a:pt x="5513" y="24586"/>
                    <a:pt x="12300" y="24586"/>
                  </a:cubicBezTo>
                  <a:cubicBezTo>
                    <a:pt x="19086" y="24586"/>
                    <a:pt x="24587" y="19074"/>
                    <a:pt x="24587" y="12287"/>
                  </a:cubicBezTo>
                  <a:cubicBezTo>
                    <a:pt x="24587" y="5501"/>
                    <a:pt x="19086" y="0"/>
                    <a:pt x="1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625;p41"/>
            <p:cNvSpPr/>
            <p:nvPr/>
          </p:nvSpPr>
          <p:spPr>
            <a:xfrm>
              <a:off x="4665750" y="5129325"/>
              <a:ext cx="435500" cy="519750"/>
            </a:xfrm>
            <a:custGeom>
              <a:avLst/>
              <a:gdLst/>
              <a:ahLst/>
              <a:cxnLst/>
              <a:rect l="l" t="t" r="r" b="b"/>
              <a:pathLst>
                <a:path w="17420" h="20790" extrusionOk="0">
                  <a:moveTo>
                    <a:pt x="9406" y="1"/>
                  </a:moveTo>
                  <a:cubicBezTo>
                    <a:pt x="8097" y="1"/>
                    <a:pt x="6775" y="298"/>
                    <a:pt x="5537" y="918"/>
                  </a:cubicBezTo>
                  <a:cubicBezTo>
                    <a:pt x="1763" y="2823"/>
                    <a:pt x="0" y="7156"/>
                    <a:pt x="1179" y="11074"/>
                  </a:cubicBezTo>
                  <a:cubicBezTo>
                    <a:pt x="1584" y="12407"/>
                    <a:pt x="1882" y="13764"/>
                    <a:pt x="1965" y="15157"/>
                  </a:cubicBezTo>
                  <a:cubicBezTo>
                    <a:pt x="2072" y="17062"/>
                    <a:pt x="2096" y="19503"/>
                    <a:pt x="1620" y="20789"/>
                  </a:cubicBezTo>
                  <a:cubicBezTo>
                    <a:pt x="2810" y="20432"/>
                    <a:pt x="3965" y="19956"/>
                    <a:pt x="5049" y="19432"/>
                  </a:cubicBezTo>
                  <a:cubicBezTo>
                    <a:pt x="6728" y="18646"/>
                    <a:pt x="8621" y="17622"/>
                    <a:pt x="9871" y="16146"/>
                  </a:cubicBezTo>
                  <a:lnTo>
                    <a:pt x="8847" y="8823"/>
                  </a:lnTo>
                  <a:lnTo>
                    <a:pt x="12216" y="10657"/>
                  </a:lnTo>
                  <a:lnTo>
                    <a:pt x="12359" y="11490"/>
                  </a:lnTo>
                  <a:cubicBezTo>
                    <a:pt x="12431" y="11931"/>
                    <a:pt x="12728" y="12324"/>
                    <a:pt x="13157" y="12478"/>
                  </a:cubicBezTo>
                  <a:lnTo>
                    <a:pt x="13395" y="12586"/>
                  </a:lnTo>
                  <a:cubicBezTo>
                    <a:pt x="13502" y="12627"/>
                    <a:pt x="13614" y="12647"/>
                    <a:pt x="13727" y="12647"/>
                  </a:cubicBezTo>
                  <a:cubicBezTo>
                    <a:pt x="13941" y="12647"/>
                    <a:pt x="14156" y="12575"/>
                    <a:pt x="14336" y="12443"/>
                  </a:cubicBezTo>
                  <a:lnTo>
                    <a:pt x="14217" y="10966"/>
                  </a:lnTo>
                  <a:lnTo>
                    <a:pt x="15121" y="11526"/>
                  </a:lnTo>
                  <a:cubicBezTo>
                    <a:pt x="15280" y="11625"/>
                    <a:pt x="15456" y="11676"/>
                    <a:pt x="15632" y="11676"/>
                  </a:cubicBezTo>
                  <a:cubicBezTo>
                    <a:pt x="15775" y="11676"/>
                    <a:pt x="15917" y="11643"/>
                    <a:pt x="16050" y="11574"/>
                  </a:cubicBezTo>
                  <a:lnTo>
                    <a:pt x="16491" y="11347"/>
                  </a:lnTo>
                  <a:lnTo>
                    <a:pt x="17181" y="10121"/>
                  </a:lnTo>
                  <a:cubicBezTo>
                    <a:pt x="17419" y="9621"/>
                    <a:pt x="17324" y="9049"/>
                    <a:pt x="16943" y="8692"/>
                  </a:cubicBezTo>
                  <a:lnTo>
                    <a:pt x="16264" y="8061"/>
                  </a:lnTo>
                  <a:lnTo>
                    <a:pt x="13216" y="3394"/>
                  </a:lnTo>
                  <a:lnTo>
                    <a:pt x="13216" y="3358"/>
                  </a:lnTo>
                  <a:cubicBezTo>
                    <a:pt x="13085" y="2703"/>
                    <a:pt x="12704" y="2120"/>
                    <a:pt x="12192" y="1715"/>
                  </a:cubicBezTo>
                  <a:lnTo>
                    <a:pt x="10466" y="370"/>
                  </a:lnTo>
                  <a:cubicBezTo>
                    <a:pt x="10168" y="132"/>
                    <a:pt x="9776" y="1"/>
                    <a:pt x="9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626;p41"/>
            <p:cNvSpPr/>
            <p:nvPr/>
          </p:nvSpPr>
          <p:spPr>
            <a:xfrm>
              <a:off x="4762775" y="5251975"/>
              <a:ext cx="190525" cy="356600"/>
            </a:xfrm>
            <a:custGeom>
              <a:avLst/>
              <a:gdLst/>
              <a:ahLst/>
              <a:cxnLst/>
              <a:rect l="l" t="t" r="r" b="b"/>
              <a:pathLst>
                <a:path w="7621" h="14264" extrusionOk="0">
                  <a:moveTo>
                    <a:pt x="2847" y="0"/>
                  </a:moveTo>
                  <a:cubicBezTo>
                    <a:pt x="2168" y="3608"/>
                    <a:pt x="1" y="11109"/>
                    <a:pt x="1727" y="14264"/>
                  </a:cubicBezTo>
                  <a:cubicBezTo>
                    <a:pt x="2620" y="13692"/>
                    <a:pt x="6954" y="13645"/>
                    <a:pt x="7621" y="12859"/>
                  </a:cubicBezTo>
                  <a:lnTo>
                    <a:pt x="5168" y="5370"/>
                  </a:lnTo>
                  <a:cubicBezTo>
                    <a:pt x="5103" y="4896"/>
                    <a:pt x="5472" y="4524"/>
                    <a:pt x="5903" y="4524"/>
                  </a:cubicBezTo>
                  <a:cubicBezTo>
                    <a:pt x="6025" y="4524"/>
                    <a:pt x="6152" y="4554"/>
                    <a:pt x="6276" y="4620"/>
                  </a:cubicBezTo>
                  <a:lnTo>
                    <a:pt x="7192" y="5108"/>
                  </a:lnTo>
                  <a:cubicBezTo>
                    <a:pt x="6871" y="4703"/>
                    <a:pt x="6811" y="4263"/>
                    <a:pt x="6942" y="3870"/>
                  </a:cubicBezTo>
                  <a:cubicBezTo>
                    <a:pt x="5335" y="2870"/>
                    <a:pt x="4085" y="1417"/>
                    <a:pt x="2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627;p41"/>
            <p:cNvSpPr/>
            <p:nvPr/>
          </p:nvSpPr>
          <p:spPr>
            <a:xfrm>
              <a:off x="4800000" y="5256125"/>
              <a:ext cx="171175" cy="139050"/>
            </a:xfrm>
            <a:custGeom>
              <a:avLst/>
              <a:gdLst/>
              <a:ahLst/>
              <a:cxnLst/>
              <a:rect l="l" t="t" r="r" b="b"/>
              <a:pathLst>
                <a:path w="6847" h="5562" extrusionOk="0">
                  <a:moveTo>
                    <a:pt x="1012" y="1"/>
                  </a:moveTo>
                  <a:lnTo>
                    <a:pt x="1012" y="1"/>
                  </a:lnTo>
                  <a:cubicBezTo>
                    <a:pt x="357" y="239"/>
                    <a:pt x="0" y="2299"/>
                    <a:pt x="2179" y="3013"/>
                  </a:cubicBezTo>
                  <a:lnTo>
                    <a:pt x="6846" y="5561"/>
                  </a:lnTo>
                  <a:cubicBezTo>
                    <a:pt x="6846" y="5561"/>
                    <a:pt x="3024" y="3275"/>
                    <a:pt x="1012" y="1"/>
                  </a:cubicBez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628;p41"/>
            <p:cNvSpPr/>
            <p:nvPr/>
          </p:nvSpPr>
          <p:spPr>
            <a:xfrm>
              <a:off x="4735700" y="5286800"/>
              <a:ext cx="50025" cy="346200"/>
            </a:xfrm>
            <a:custGeom>
              <a:avLst/>
              <a:gdLst/>
              <a:ahLst/>
              <a:cxnLst/>
              <a:rect l="l" t="t" r="r" b="b"/>
              <a:pathLst>
                <a:path w="2001" h="13848" extrusionOk="0">
                  <a:moveTo>
                    <a:pt x="751" y="0"/>
                  </a:moveTo>
                  <a:lnTo>
                    <a:pt x="751" y="0"/>
                  </a:lnTo>
                  <a:cubicBezTo>
                    <a:pt x="405" y="1488"/>
                    <a:pt x="286" y="3024"/>
                    <a:pt x="417" y="4501"/>
                  </a:cubicBezTo>
                  <a:cubicBezTo>
                    <a:pt x="643" y="7108"/>
                    <a:pt x="0" y="11311"/>
                    <a:pt x="584" y="13847"/>
                  </a:cubicBezTo>
                  <a:cubicBezTo>
                    <a:pt x="1060" y="13669"/>
                    <a:pt x="1536" y="13466"/>
                    <a:pt x="2001" y="13240"/>
                  </a:cubicBezTo>
                  <a:cubicBezTo>
                    <a:pt x="215" y="9978"/>
                    <a:pt x="608" y="3893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629;p41"/>
            <p:cNvSpPr/>
            <p:nvPr/>
          </p:nvSpPr>
          <p:spPr>
            <a:xfrm>
              <a:off x="4624975" y="5081225"/>
              <a:ext cx="292625" cy="572300"/>
            </a:xfrm>
            <a:custGeom>
              <a:avLst/>
              <a:gdLst/>
              <a:ahLst/>
              <a:cxnLst/>
              <a:rect l="l" t="t" r="r" b="b"/>
              <a:pathLst>
                <a:path w="11705" h="22892" extrusionOk="0">
                  <a:moveTo>
                    <a:pt x="11156" y="0"/>
                  </a:moveTo>
                  <a:cubicBezTo>
                    <a:pt x="9413" y="0"/>
                    <a:pt x="3998" y="497"/>
                    <a:pt x="2012" y="6485"/>
                  </a:cubicBezTo>
                  <a:cubicBezTo>
                    <a:pt x="0" y="12640"/>
                    <a:pt x="1524" y="21070"/>
                    <a:pt x="2548" y="22892"/>
                  </a:cubicBezTo>
                  <a:cubicBezTo>
                    <a:pt x="2786" y="22832"/>
                    <a:pt x="3013" y="22761"/>
                    <a:pt x="3251" y="22701"/>
                  </a:cubicBezTo>
                  <a:cubicBezTo>
                    <a:pt x="3715" y="21415"/>
                    <a:pt x="3703" y="18986"/>
                    <a:pt x="3596" y="17069"/>
                  </a:cubicBezTo>
                  <a:cubicBezTo>
                    <a:pt x="3525" y="15676"/>
                    <a:pt x="3203" y="14319"/>
                    <a:pt x="2810" y="12974"/>
                  </a:cubicBezTo>
                  <a:cubicBezTo>
                    <a:pt x="1620" y="9069"/>
                    <a:pt x="3394" y="4735"/>
                    <a:pt x="7168" y="2830"/>
                  </a:cubicBezTo>
                  <a:cubicBezTo>
                    <a:pt x="8406" y="2199"/>
                    <a:pt x="9728" y="1901"/>
                    <a:pt x="11026" y="1901"/>
                  </a:cubicBezTo>
                  <a:lnTo>
                    <a:pt x="11526" y="1984"/>
                  </a:lnTo>
                  <a:lnTo>
                    <a:pt x="11704" y="20"/>
                  </a:lnTo>
                  <a:cubicBezTo>
                    <a:pt x="11704" y="20"/>
                    <a:pt x="11503" y="0"/>
                    <a:pt x="11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630;p41"/>
            <p:cNvSpPr/>
            <p:nvPr/>
          </p:nvSpPr>
          <p:spPr>
            <a:xfrm>
              <a:off x="4999450" y="5314000"/>
              <a:ext cx="94350" cy="78650"/>
            </a:xfrm>
            <a:custGeom>
              <a:avLst/>
              <a:gdLst/>
              <a:ahLst/>
              <a:cxnLst/>
              <a:rect l="l" t="t" r="r" b="b"/>
              <a:pathLst>
                <a:path w="3774" h="3146" extrusionOk="0">
                  <a:moveTo>
                    <a:pt x="1150" y="1"/>
                  </a:moveTo>
                  <a:cubicBezTo>
                    <a:pt x="436" y="1"/>
                    <a:pt x="0" y="1601"/>
                    <a:pt x="773" y="2186"/>
                  </a:cubicBezTo>
                  <a:cubicBezTo>
                    <a:pt x="1413" y="2700"/>
                    <a:pt x="1862" y="3146"/>
                    <a:pt x="2162" y="3146"/>
                  </a:cubicBezTo>
                  <a:cubicBezTo>
                    <a:pt x="2257" y="3146"/>
                    <a:pt x="2338" y="3100"/>
                    <a:pt x="2404" y="2996"/>
                  </a:cubicBezTo>
                  <a:cubicBezTo>
                    <a:pt x="2404" y="2996"/>
                    <a:pt x="1547" y="2508"/>
                    <a:pt x="1904" y="2020"/>
                  </a:cubicBezTo>
                  <a:cubicBezTo>
                    <a:pt x="2051" y="1814"/>
                    <a:pt x="2205" y="1753"/>
                    <a:pt x="2334" y="1753"/>
                  </a:cubicBezTo>
                  <a:cubicBezTo>
                    <a:pt x="2519" y="1753"/>
                    <a:pt x="2654" y="1877"/>
                    <a:pt x="2654" y="1877"/>
                  </a:cubicBezTo>
                  <a:cubicBezTo>
                    <a:pt x="2654" y="1877"/>
                    <a:pt x="3274" y="2341"/>
                    <a:pt x="3202" y="2591"/>
                  </a:cubicBezTo>
                  <a:cubicBezTo>
                    <a:pt x="3202" y="2591"/>
                    <a:pt x="3774" y="2532"/>
                    <a:pt x="3667" y="1996"/>
                  </a:cubicBezTo>
                  <a:cubicBezTo>
                    <a:pt x="3547" y="1460"/>
                    <a:pt x="3095" y="1579"/>
                    <a:pt x="3000" y="1448"/>
                  </a:cubicBezTo>
                  <a:cubicBezTo>
                    <a:pt x="2893" y="1317"/>
                    <a:pt x="2143" y="329"/>
                    <a:pt x="1321" y="31"/>
                  </a:cubicBezTo>
                  <a:cubicBezTo>
                    <a:pt x="1262" y="11"/>
                    <a:pt x="1205" y="1"/>
                    <a:pt x="1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631;p41"/>
            <p:cNvSpPr/>
            <p:nvPr/>
          </p:nvSpPr>
          <p:spPr>
            <a:xfrm>
              <a:off x="4912200" y="5218300"/>
              <a:ext cx="40800" cy="24625"/>
            </a:xfrm>
            <a:custGeom>
              <a:avLst/>
              <a:gdLst/>
              <a:ahLst/>
              <a:cxnLst/>
              <a:rect l="l" t="t" r="r" b="b"/>
              <a:pathLst>
                <a:path w="1632" h="985" extrusionOk="0">
                  <a:moveTo>
                    <a:pt x="894" y="1"/>
                  </a:moveTo>
                  <a:cubicBezTo>
                    <a:pt x="431" y="1"/>
                    <a:pt x="1" y="407"/>
                    <a:pt x="1" y="407"/>
                  </a:cubicBezTo>
                  <a:cubicBezTo>
                    <a:pt x="289" y="844"/>
                    <a:pt x="579" y="984"/>
                    <a:pt x="833" y="984"/>
                  </a:cubicBezTo>
                  <a:cubicBezTo>
                    <a:pt x="1292" y="984"/>
                    <a:pt x="1632" y="526"/>
                    <a:pt x="1632" y="526"/>
                  </a:cubicBezTo>
                  <a:cubicBezTo>
                    <a:pt x="1423" y="128"/>
                    <a:pt x="1153" y="1"/>
                    <a:pt x="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632;p41"/>
            <p:cNvSpPr/>
            <p:nvPr/>
          </p:nvSpPr>
          <p:spPr>
            <a:xfrm>
              <a:off x="4996450" y="5396925"/>
              <a:ext cx="27700" cy="42600"/>
            </a:xfrm>
            <a:custGeom>
              <a:avLst/>
              <a:gdLst/>
              <a:ahLst/>
              <a:cxnLst/>
              <a:rect l="l" t="t" r="r" b="b"/>
              <a:pathLst>
                <a:path w="1108" h="1704" extrusionOk="0">
                  <a:moveTo>
                    <a:pt x="549" y="1"/>
                  </a:moveTo>
                  <a:cubicBezTo>
                    <a:pt x="474" y="1"/>
                    <a:pt x="397" y="23"/>
                    <a:pt x="322" y="84"/>
                  </a:cubicBezTo>
                  <a:cubicBezTo>
                    <a:pt x="0" y="346"/>
                    <a:pt x="227" y="1513"/>
                    <a:pt x="1108" y="1703"/>
                  </a:cubicBezTo>
                  <a:lnTo>
                    <a:pt x="989" y="227"/>
                  </a:lnTo>
                  <a:cubicBezTo>
                    <a:pt x="989" y="227"/>
                    <a:pt x="783" y="1"/>
                    <a:pt x="549" y="1"/>
                  </a:cubicBez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633;p41"/>
            <p:cNvSpPr/>
            <p:nvPr/>
          </p:nvSpPr>
          <p:spPr>
            <a:xfrm>
              <a:off x="4851775" y="5140350"/>
              <a:ext cx="101525" cy="100625"/>
            </a:xfrm>
            <a:custGeom>
              <a:avLst/>
              <a:gdLst/>
              <a:ahLst/>
              <a:cxnLst/>
              <a:rect l="l" t="t" r="r" b="b"/>
              <a:pathLst>
                <a:path w="4061" h="4025" extrusionOk="0">
                  <a:moveTo>
                    <a:pt x="3156" y="0"/>
                  </a:moveTo>
                  <a:cubicBezTo>
                    <a:pt x="3156" y="0"/>
                    <a:pt x="596" y="1298"/>
                    <a:pt x="13" y="2786"/>
                  </a:cubicBezTo>
                  <a:cubicBezTo>
                    <a:pt x="1" y="2786"/>
                    <a:pt x="513" y="3763"/>
                    <a:pt x="715" y="4025"/>
                  </a:cubicBezTo>
                  <a:cubicBezTo>
                    <a:pt x="715" y="4025"/>
                    <a:pt x="715" y="4025"/>
                    <a:pt x="715" y="4025"/>
                  </a:cubicBezTo>
                  <a:cubicBezTo>
                    <a:pt x="733" y="4025"/>
                    <a:pt x="1805" y="1855"/>
                    <a:pt x="4061" y="715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634;p41"/>
            <p:cNvSpPr/>
            <p:nvPr/>
          </p:nvSpPr>
          <p:spPr>
            <a:xfrm>
              <a:off x="4786300" y="5140350"/>
              <a:ext cx="207800" cy="255100"/>
            </a:xfrm>
            <a:custGeom>
              <a:avLst/>
              <a:gdLst/>
              <a:ahLst/>
              <a:cxnLst/>
              <a:rect l="l" t="t" r="r" b="b"/>
              <a:pathLst>
                <a:path w="8312" h="10204" extrusionOk="0">
                  <a:moveTo>
                    <a:pt x="1822" y="0"/>
                  </a:moveTo>
                  <a:cubicBezTo>
                    <a:pt x="1382" y="119"/>
                    <a:pt x="155" y="750"/>
                    <a:pt x="155" y="750"/>
                  </a:cubicBezTo>
                  <a:cubicBezTo>
                    <a:pt x="155" y="750"/>
                    <a:pt x="1" y="5525"/>
                    <a:pt x="7430" y="10204"/>
                  </a:cubicBezTo>
                  <a:lnTo>
                    <a:pt x="8311" y="8811"/>
                  </a:lnTo>
                  <a:cubicBezTo>
                    <a:pt x="1715" y="4322"/>
                    <a:pt x="1822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635;p41"/>
            <p:cNvSpPr/>
            <p:nvPr/>
          </p:nvSpPr>
          <p:spPr>
            <a:xfrm>
              <a:off x="4952400" y="5350975"/>
              <a:ext cx="55375" cy="49000"/>
            </a:xfrm>
            <a:custGeom>
              <a:avLst/>
              <a:gdLst/>
              <a:ahLst/>
              <a:cxnLst/>
              <a:rect l="l" t="t" r="r" b="b"/>
              <a:pathLst>
                <a:path w="2215" h="1960" extrusionOk="0">
                  <a:moveTo>
                    <a:pt x="1093" y="0"/>
                  </a:moveTo>
                  <a:cubicBezTo>
                    <a:pt x="949" y="0"/>
                    <a:pt x="803" y="32"/>
                    <a:pt x="667" y="100"/>
                  </a:cubicBezTo>
                  <a:cubicBezTo>
                    <a:pt x="191" y="338"/>
                    <a:pt x="0" y="934"/>
                    <a:pt x="226" y="1410"/>
                  </a:cubicBezTo>
                  <a:cubicBezTo>
                    <a:pt x="411" y="1761"/>
                    <a:pt x="754" y="1960"/>
                    <a:pt x="1103" y="1960"/>
                  </a:cubicBezTo>
                  <a:cubicBezTo>
                    <a:pt x="1250" y="1960"/>
                    <a:pt x="1398" y="1925"/>
                    <a:pt x="1536" y="1850"/>
                  </a:cubicBezTo>
                  <a:cubicBezTo>
                    <a:pt x="2012" y="1612"/>
                    <a:pt x="2215" y="1017"/>
                    <a:pt x="1977" y="541"/>
                  </a:cubicBezTo>
                  <a:cubicBezTo>
                    <a:pt x="1807" y="201"/>
                    <a:pt x="1454" y="0"/>
                    <a:pt x="1093" y="0"/>
                  </a:cubicBezTo>
                  <a:close/>
                </a:path>
              </a:pathLst>
            </a:custGeom>
            <a:solidFill>
              <a:srgbClr val="F7C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636;p41"/>
            <p:cNvSpPr/>
            <p:nvPr/>
          </p:nvSpPr>
          <p:spPr>
            <a:xfrm>
              <a:off x="4809225" y="5072525"/>
              <a:ext cx="79200" cy="108925"/>
            </a:xfrm>
            <a:custGeom>
              <a:avLst/>
              <a:gdLst/>
              <a:ahLst/>
              <a:cxnLst/>
              <a:rect l="l" t="t" r="r" b="b"/>
              <a:pathLst>
                <a:path w="3168" h="4357" extrusionOk="0">
                  <a:moveTo>
                    <a:pt x="189" y="1"/>
                  </a:moveTo>
                  <a:cubicBezTo>
                    <a:pt x="30" y="1"/>
                    <a:pt x="69" y="621"/>
                    <a:pt x="36" y="2130"/>
                  </a:cubicBezTo>
                  <a:cubicBezTo>
                    <a:pt x="0" y="3761"/>
                    <a:pt x="1346" y="4356"/>
                    <a:pt x="1346" y="4356"/>
                  </a:cubicBezTo>
                  <a:cubicBezTo>
                    <a:pt x="3167" y="3201"/>
                    <a:pt x="2632" y="2701"/>
                    <a:pt x="2572" y="2320"/>
                  </a:cubicBezTo>
                  <a:cubicBezTo>
                    <a:pt x="2524" y="1951"/>
                    <a:pt x="441" y="94"/>
                    <a:pt x="227" y="11"/>
                  </a:cubicBezTo>
                  <a:cubicBezTo>
                    <a:pt x="213" y="4"/>
                    <a:pt x="200" y="1"/>
                    <a:pt x="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637;p41"/>
            <p:cNvSpPr/>
            <p:nvPr/>
          </p:nvSpPr>
          <p:spPr>
            <a:xfrm>
              <a:off x="4816075" y="5084550"/>
              <a:ext cx="28600" cy="82600"/>
            </a:xfrm>
            <a:custGeom>
              <a:avLst/>
              <a:gdLst/>
              <a:ahLst/>
              <a:cxnLst/>
              <a:rect l="l" t="t" r="r" b="b"/>
              <a:pathLst>
                <a:path w="1144" h="3304" extrusionOk="0">
                  <a:moveTo>
                    <a:pt x="135" y="0"/>
                  </a:moveTo>
                  <a:cubicBezTo>
                    <a:pt x="43" y="0"/>
                    <a:pt x="23" y="507"/>
                    <a:pt x="12" y="1625"/>
                  </a:cubicBezTo>
                  <a:cubicBezTo>
                    <a:pt x="0" y="2863"/>
                    <a:pt x="1012" y="3304"/>
                    <a:pt x="1012" y="3304"/>
                  </a:cubicBezTo>
                  <a:cubicBezTo>
                    <a:pt x="893" y="2351"/>
                    <a:pt x="1143" y="958"/>
                    <a:pt x="167" y="18"/>
                  </a:cubicBezTo>
                  <a:cubicBezTo>
                    <a:pt x="155" y="6"/>
                    <a:pt x="145" y="0"/>
                    <a:pt x="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" name="Google Shape;638;p41"/>
          <p:cNvGrpSpPr/>
          <p:nvPr/>
        </p:nvGrpSpPr>
        <p:grpSpPr>
          <a:xfrm rot="-2089491">
            <a:off x="10619219" y="-406938"/>
            <a:ext cx="2121248" cy="2322351"/>
            <a:chOff x="4244275" y="1590200"/>
            <a:chExt cx="1252850" cy="1371625"/>
          </a:xfrm>
        </p:grpSpPr>
        <p:sp>
          <p:nvSpPr>
            <p:cNvPr id="32" name="Google Shape;639;p41"/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640;p41"/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641;p41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642;p41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643;p41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644;p41"/>
            <p:cNvSpPr/>
            <p:nvPr/>
          </p:nvSpPr>
          <p:spPr>
            <a:xfrm>
              <a:off x="4492800" y="1843225"/>
              <a:ext cx="699825" cy="942975"/>
            </a:xfrm>
            <a:custGeom>
              <a:avLst/>
              <a:gdLst/>
              <a:ahLst/>
              <a:cxnLst/>
              <a:rect l="l" t="t" r="r" b="b"/>
              <a:pathLst>
                <a:path w="27993" h="37719" fill="none" extrusionOk="0">
                  <a:moveTo>
                    <a:pt x="13991" y="37719"/>
                  </a:moveTo>
                  <a:cubicBezTo>
                    <a:pt x="9574" y="35612"/>
                    <a:pt x="1" y="29789"/>
                    <a:pt x="1" y="23884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84"/>
                  </a:lnTo>
                  <a:cubicBezTo>
                    <a:pt x="27981" y="29801"/>
                    <a:pt x="18396" y="35612"/>
                    <a:pt x="13991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645;p41"/>
            <p:cNvSpPr/>
            <p:nvPr/>
          </p:nvSpPr>
          <p:spPr>
            <a:xfrm>
              <a:off x="4381213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646;p41"/>
            <p:cNvSpPr/>
            <p:nvPr/>
          </p:nvSpPr>
          <p:spPr>
            <a:xfrm>
              <a:off x="455086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647;p41"/>
            <p:cNvSpPr/>
            <p:nvPr/>
          </p:nvSpPr>
          <p:spPr>
            <a:xfrm>
              <a:off x="4720538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648;p41"/>
            <p:cNvSpPr/>
            <p:nvPr/>
          </p:nvSpPr>
          <p:spPr>
            <a:xfrm>
              <a:off x="4890188" y="1662825"/>
              <a:ext cx="74150" cy="9527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649;p41"/>
            <p:cNvSpPr/>
            <p:nvPr/>
          </p:nvSpPr>
          <p:spPr>
            <a:xfrm>
              <a:off x="5059863" y="1662825"/>
              <a:ext cx="74125" cy="9527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650;p41"/>
            <p:cNvSpPr/>
            <p:nvPr/>
          </p:nvSpPr>
          <p:spPr>
            <a:xfrm>
              <a:off x="522951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651;p41"/>
            <p:cNvSpPr/>
            <p:nvPr/>
          </p:nvSpPr>
          <p:spPr>
            <a:xfrm>
              <a:off x="4625575" y="2087600"/>
              <a:ext cx="148250" cy="420300"/>
            </a:xfrm>
            <a:custGeom>
              <a:avLst/>
              <a:gdLst/>
              <a:ahLst/>
              <a:cxnLst/>
              <a:rect l="l" t="t" r="r" b="b"/>
              <a:pathLst>
                <a:path w="5930" h="16812" extrusionOk="0">
                  <a:moveTo>
                    <a:pt x="572" y="0"/>
                  </a:moveTo>
                  <a:lnTo>
                    <a:pt x="0" y="16812"/>
                  </a:lnTo>
                  <a:lnTo>
                    <a:pt x="5929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652;p41"/>
            <p:cNvSpPr/>
            <p:nvPr/>
          </p:nvSpPr>
          <p:spPr>
            <a:xfrm>
              <a:off x="46095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98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72" y="1"/>
                  </a:lnTo>
                  <a:lnTo>
                    <a:pt x="6572" y="822"/>
                  </a:lnTo>
                  <a:lnTo>
                    <a:pt x="5739" y="822"/>
                  </a:lnTo>
                  <a:lnTo>
                    <a:pt x="5739" y="1"/>
                  </a:lnTo>
                  <a:lnTo>
                    <a:pt x="4870" y="1"/>
                  </a:lnTo>
                  <a:lnTo>
                    <a:pt x="4870" y="822"/>
                  </a:lnTo>
                  <a:lnTo>
                    <a:pt x="4036" y="822"/>
                  </a:lnTo>
                  <a:lnTo>
                    <a:pt x="4036" y="1"/>
                  </a:lnTo>
                  <a:lnTo>
                    <a:pt x="3179" y="1"/>
                  </a:lnTo>
                  <a:lnTo>
                    <a:pt x="3179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653;p41"/>
            <p:cNvSpPr/>
            <p:nvPr/>
          </p:nvSpPr>
          <p:spPr>
            <a:xfrm>
              <a:off x="46095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654;p41"/>
            <p:cNvSpPr/>
            <p:nvPr/>
          </p:nvSpPr>
          <p:spPr>
            <a:xfrm>
              <a:off x="46095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655;p41"/>
            <p:cNvSpPr/>
            <p:nvPr/>
          </p:nvSpPr>
          <p:spPr>
            <a:xfrm>
              <a:off x="4916975" y="2087600"/>
              <a:ext cx="147650" cy="420300"/>
            </a:xfrm>
            <a:custGeom>
              <a:avLst/>
              <a:gdLst/>
              <a:ahLst/>
              <a:cxnLst/>
              <a:rect l="l" t="t" r="r" b="b"/>
              <a:pathLst>
                <a:path w="5906" h="16812" extrusionOk="0">
                  <a:moveTo>
                    <a:pt x="560" y="0"/>
                  </a:moveTo>
                  <a:lnTo>
                    <a:pt x="0" y="16812"/>
                  </a:lnTo>
                  <a:lnTo>
                    <a:pt x="5906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656;p41"/>
            <p:cNvSpPr/>
            <p:nvPr/>
          </p:nvSpPr>
          <p:spPr>
            <a:xfrm>
              <a:off x="49009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86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49" y="1"/>
                  </a:lnTo>
                  <a:lnTo>
                    <a:pt x="6549" y="822"/>
                  </a:lnTo>
                  <a:lnTo>
                    <a:pt x="5727" y="822"/>
                  </a:lnTo>
                  <a:lnTo>
                    <a:pt x="5727" y="1"/>
                  </a:lnTo>
                  <a:lnTo>
                    <a:pt x="4858" y="1"/>
                  </a:lnTo>
                  <a:lnTo>
                    <a:pt x="4858" y="822"/>
                  </a:lnTo>
                  <a:lnTo>
                    <a:pt x="4037" y="822"/>
                  </a:lnTo>
                  <a:lnTo>
                    <a:pt x="4037" y="1"/>
                  </a:lnTo>
                  <a:lnTo>
                    <a:pt x="3156" y="1"/>
                  </a:lnTo>
                  <a:lnTo>
                    <a:pt x="3156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657;p41"/>
            <p:cNvSpPr/>
            <p:nvPr/>
          </p:nvSpPr>
          <p:spPr>
            <a:xfrm>
              <a:off x="49009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658;p41"/>
            <p:cNvSpPr/>
            <p:nvPr/>
          </p:nvSpPr>
          <p:spPr>
            <a:xfrm>
              <a:off x="49009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3D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659;p41"/>
            <p:cNvSpPr/>
            <p:nvPr/>
          </p:nvSpPr>
          <p:spPr>
            <a:xfrm>
              <a:off x="463687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98" y="798"/>
                  </a:lnTo>
                  <a:lnTo>
                    <a:pt x="1" y="1227"/>
                  </a:lnTo>
                  <a:lnTo>
                    <a:pt x="798" y="1667"/>
                  </a:lnTo>
                  <a:lnTo>
                    <a:pt x="1227" y="2465"/>
                  </a:lnTo>
                  <a:lnTo>
                    <a:pt x="1667" y="1667"/>
                  </a:lnTo>
                  <a:lnTo>
                    <a:pt x="2453" y="1227"/>
                  </a:lnTo>
                  <a:lnTo>
                    <a:pt x="1667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660;p41"/>
            <p:cNvSpPr/>
            <p:nvPr/>
          </p:nvSpPr>
          <p:spPr>
            <a:xfrm>
              <a:off x="4811600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86" y="798"/>
                  </a:lnTo>
                  <a:lnTo>
                    <a:pt x="1" y="1227"/>
                  </a:lnTo>
                  <a:lnTo>
                    <a:pt x="786" y="1667"/>
                  </a:lnTo>
                  <a:lnTo>
                    <a:pt x="1227" y="2465"/>
                  </a:lnTo>
                  <a:lnTo>
                    <a:pt x="1656" y="1667"/>
                  </a:lnTo>
                  <a:lnTo>
                    <a:pt x="2453" y="1227"/>
                  </a:lnTo>
                  <a:lnTo>
                    <a:pt x="1656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661;p41"/>
            <p:cNvSpPr/>
            <p:nvPr/>
          </p:nvSpPr>
          <p:spPr>
            <a:xfrm>
              <a:off x="4811600" y="2623975"/>
              <a:ext cx="61350" cy="61925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662;p41"/>
            <p:cNvSpPr/>
            <p:nvPr/>
          </p:nvSpPr>
          <p:spPr>
            <a:xfrm>
              <a:off x="498572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39" y="0"/>
                  </a:moveTo>
                  <a:lnTo>
                    <a:pt x="787" y="798"/>
                  </a:lnTo>
                  <a:lnTo>
                    <a:pt x="1" y="1227"/>
                  </a:lnTo>
                  <a:lnTo>
                    <a:pt x="787" y="1667"/>
                  </a:lnTo>
                  <a:lnTo>
                    <a:pt x="1239" y="2465"/>
                  </a:lnTo>
                  <a:lnTo>
                    <a:pt x="1668" y="1667"/>
                  </a:lnTo>
                  <a:lnTo>
                    <a:pt x="2453" y="1227"/>
                  </a:lnTo>
                  <a:lnTo>
                    <a:pt x="1668" y="79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6" name="Google Shape;275;p30"/>
          <p:cNvSpPr txBox="1"/>
          <p:nvPr/>
        </p:nvSpPr>
        <p:spPr>
          <a:xfrm>
            <a:off x="3984538" y="3259431"/>
            <a:ext cx="1017600" cy="9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GB" sz="5400" dirty="0">
                <a:latin typeface="Germania One" panose="020B0700020200000000" charset="0"/>
              </a:rPr>
              <a:t>02</a:t>
            </a:r>
            <a:endParaRPr lang="en-GB" sz="5400" dirty="0">
              <a:latin typeface="Germania One" panose="020B0700020200000000" charset="0"/>
            </a:endParaRPr>
          </a:p>
        </p:txBody>
      </p:sp>
      <p:pic>
        <p:nvPicPr>
          <p:cNvPr id="57" name="Picture 43" descr="A picture containing screenshot, colorfulness, graphics, squar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78" y="3694819"/>
            <a:ext cx="971625" cy="1494807"/>
          </a:xfrm>
          <a:prstGeom prst="rect">
            <a:avLst/>
          </a:prstGeom>
        </p:spPr>
      </p:pic>
      <p:pic>
        <p:nvPicPr>
          <p:cNvPr id="58" name="Picture 49" descr="A pixelated image of a person&#10;&#10;Description automatically generated with medium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851" y="3850201"/>
            <a:ext cx="949455" cy="1293300"/>
          </a:xfrm>
          <a:prstGeom prst="rect">
            <a:avLst/>
          </a:prstGeom>
        </p:spPr>
      </p:pic>
      <p:pic>
        <p:nvPicPr>
          <p:cNvPr id="59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980" y="4536275"/>
            <a:ext cx="1127005" cy="679639"/>
          </a:xfrm>
          <a:prstGeom prst="rect">
            <a:avLst/>
          </a:prstGeom>
        </p:spPr>
      </p:pic>
      <p:pic>
        <p:nvPicPr>
          <p:cNvPr id="386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77" y="4450222"/>
            <a:ext cx="1259166" cy="759338"/>
          </a:xfrm>
          <a:prstGeom prst="rect">
            <a:avLst/>
          </a:prstGeom>
        </p:spPr>
      </p:pic>
      <p:pic>
        <p:nvPicPr>
          <p:cNvPr id="387" name="Picture 51" descr="A picture containing screenshot, pixel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418" y="4450524"/>
            <a:ext cx="1259166" cy="759338"/>
          </a:xfrm>
          <a:prstGeom prst="rect">
            <a:avLst/>
          </a:prstGeom>
        </p:spPr>
      </p:pic>
      <p:grpSp>
        <p:nvGrpSpPr>
          <p:cNvPr id="388" name="Google Shape;388;p33"/>
          <p:cNvGrpSpPr/>
          <p:nvPr/>
        </p:nvGrpSpPr>
        <p:grpSpPr>
          <a:xfrm rot="2113283">
            <a:off x="7338274" y="-322697"/>
            <a:ext cx="2143438" cy="1869956"/>
            <a:chOff x="9392450" y="1592975"/>
            <a:chExt cx="1656475" cy="1445125"/>
          </a:xfrm>
        </p:grpSpPr>
        <p:sp>
          <p:nvSpPr>
            <p:cNvPr id="389" name="Google Shape;389;p33"/>
            <p:cNvSpPr/>
            <p:nvPr/>
          </p:nvSpPr>
          <p:spPr>
            <a:xfrm>
              <a:off x="9392450" y="1592975"/>
              <a:ext cx="1656475" cy="1445125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0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0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29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29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0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0" y="44244"/>
                    <a:pt x="40719" y="42374"/>
                    <a:pt x="42910" y="40588"/>
                  </a:cubicBezTo>
                  <a:cubicBezTo>
                    <a:pt x="44101" y="41088"/>
                    <a:pt x="45149" y="41672"/>
                    <a:pt x="46053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8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103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9746050" y="1648325"/>
              <a:ext cx="958475" cy="1059375"/>
            </a:xfrm>
            <a:custGeom>
              <a:avLst/>
              <a:gdLst/>
              <a:ahLst/>
              <a:cxnLst/>
              <a:rect l="l" t="t" r="r" b="b"/>
              <a:pathLst>
                <a:path w="38339" h="42375" extrusionOk="0">
                  <a:moveTo>
                    <a:pt x="23706" y="6251"/>
                  </a:moveTo>
                  <a:cubicBezTo>
                    <a:pt x="23706" y="6251"/>
                    <a:pt x="22325" y="8514"/>
                    <a:pt x="21444" y="9383"/>
                  </a:cubicBezTo>
                  <a:cubicBezTo>
                    <a:pt x="20956" y="9871"/>
                    <a:pt x="21015" y="11573"/>
                    <a:pt x="21158" y="12955"/>
                  </a:cubicBezTo>
                  <a:cubicBezTo>
                    <a:pt x="21720" y="13012"/>
                    <a:pt x="22331" y="13056"/>
                    <a:pt x="22891" y="13056"/>
                  </a:cubicBezTo>
                  <a:cubicBezTo>
                    <a:pt x="23720" y="13056"/>
                    <a:pt x="24439" y="12960"/>
                    <a:pt x="24730" y="12669"/>
                  </a:cubicBezTo>
                  <a:cubicBezTo>
                    <a:pt x="25599" y="11812"/>
                    <a:pt x="27861" y="10407"/>
                    <a:pt x="27861" y="10407"/>
                  </a:cubicBezTo>
                  <a:lnTo>
                    <a:pt x="27861" y="14919"/>
                  </a:lnTo>
                  <a:lnTo>
                    <a:pt x="27861" y="19420"/>
                  </a:lnTo>
                  <a:cubicBezTo>
                    <a:pt x="27861" y="19420"/>
                    <a:pt x="25599" y="18039"/>
                    <a:pt x="24730" y="17157"/>
                  </a:cubicBezTo>
                  <a:cubicBezTo>
                    <a:pt x="24442" y="16870"/>
                    <a:pt x="23738" y="16772"/>
                    <a:pt x="22923" y="16772"/>
                  </a:cubicBezTo>
                  <a:cubicBezTo>
                    <a:pt x="22354" y="16772"/>
                    <a:pt x="21731" y="16820"/>
                    <a:pt x="21158" y="16884"/>
                  </a:cubicBezTo>
                  <a:cubicBezTo>
                    <a:pt x="21015" y="18265"/>
                    <a:pt x="20956" y="19967"/>
                    <a:pt x="21444" y="20456"/>
                  </a:cubicBezTo>
                  <a:cubicBezTo>
                    <a:pt x="22313" y="21313"/>
                    <a:pt x="23706" y="23575"/>
                    <a:pt x="23706" y="23575"/>
                  </a:cubicBezTo>
                  <a:lnTo>
                    <a:pt x="14681" y="23575"/>
                  </a:lnTo>
                  <a:cubicBezTo>
                    <a:pt x="14681" y="23575"/>
                    <a:pt x="16074" y="21313"/>
                    <a:pt x="16943" y="20456"/>
                  </a:cubicBezTo>
                  <a:cubicBezTo>
                    <a:pt x="17443" y="19967"/>
                    <a:pt x="17384" y="18265"/>
                    <a:pt x="17229" y="16884"/>
                  </a:cubicBezTo>
                  <a:cubicBezTo>
                    <a:pt x="16661" y="16820"/>
                    <a:pt x="16041" y="16772"/>
                    <a:pt x="15473" y="16772"/>
                  </a:cubicBezTo>
                  <a:cubicBezTo>
                    <a:pt x="14659" y="16772"/>
                    <a:pt x="13952" y="16870"/>
                    <a:pt x="13657" y="17157"/>
                  </a:cubicBezTo>
                  <a:cubicBezTo>
                    <a:pt x="12800" y="18027"/>
                    <a:pt x="10538" y="19420"/>
                    <a:pt x="10538" y="19420"/>
                  </a:cubicBezTo>
                  <a:lnTo>
                    <a:pt x="10538" y="14919"/>
                  </a:lnTo>
                  <a:lnTo>
                    <a:pt x="10538" y="10407"/>
                  </a:lnTo>
                  <a:cubicBezTo>
                    <a:pt x="10538" y="10407"/>
                    <a:pt x="12800" y="11788"/>
                    <a:pt x="13657" y="12669"/>
                  </a:cubicBezTo>
                  <a:cubicBezTo>
                    <a:pt x="13955" y="12960"/>
                    <a:pt x="14677" y="13056"/>
                    <a:pt x="15504" y="13056"/>
                  </a:cubicBezTo>
                  <a:cubicBezTo>
                    <a:pt x="16064" y="13056"/>
                    <a:pt x="16672" y="13012"/>
                    <a:pt x="17229" y="12955"/>
                  </a:cubicBezTo>
                  <a:cubicBezTo>
                    <a:pt x="17384" y="11573"/>
                    <a:pt x="17443" y="9871"/>
                    <a:pt x="16943" y="9383"/>
                  </a:cubicBezTo>
                  <a:cubicBezTo>
                    <a:pt x="16086" y="8514"/>
                    <a:pt x="14681" y="6251"/>
                    <a:pt x="14681" y="6251"/>
                  </a:cubicBezTo>
                  <a:close/>
                  <a:moveTo>
                    <a:pt x="19182" y="2382"/>
                  </a:moveTo>
                  <a:cubicBezTo>
                    <a:pt x="11978" y="2382"/>
                    <a:pt x="5347" y="4823"/>
                    <a:pt x="2513" y="6037"/>
                  </a:cubicBezTo>
                  <a:cubicBezTo>
                    <a:pt x="2620" y="16872"/>
                    <a:pt x="3715" y="23325"/>
                    <a:pt x="6799" y="28314"/>
                  </a:cubicBezTo>
                  <a:cubicBezTo>
                    <a:pt x="10657" y="26813"/>
                    <a:pt x="14788" y="26040"/>
                    <a:pt x="19182" y="26004"/>
                  </a:cubicBezTo>
                  <a:cubicBezTo>
                    <a:pt x="23575" y="26040"/>
                    <a:pt x="27730" y="26790"/>
                    <a:pt x="31564" y="28314"/>
                  </a:cubicBezTo>
                  <a:cubicBezTo>
                    <a:pt x="34648" y="23325"/>
                    <a:pt x="35743" y="16872"/>
                    <a:pt x="35850" y="6037"/>
                  </a:cubicBezTo>
                  <a:cubicBezTo>
                    <a:pt x="33029" y="4823"/>
                    <a:pt x="26385" y="2382"/>
                    <a:pt x="19182" y="2382"/>
                  </a:cubicBezTo>
                  <a:close/>
                  <a:moveTo>
                    <a:pt x="19158" y="1"/>
                  </a:moveTo>
                  <a:cubicBezTo>
                    <a:pt x="8835" y="1"/>
                    <a:pt x="1" y="4608"/>
                    <a:pt x="1" y="4608"/>
                  </a:cubicBezTo>
                  <a:cubicBezTo>
                    <a:pt x="1" y="16515"/>
                    <a:pt x="1025" y="23718"/>
                    <a:pt x="4406" y="29349"/>
                  </a:cubicBezTo>
                  <a:cubicBezTo>
                    <a:pt x="4835" y="29147"/>
                    <a:pt x="5299" y="28933"/>
                    <a:pt x="5739" y="28742"/>
                  </a:cubicBezTo>
                  <a:cubicBezTo>
                    <a:pt x="2608" y="23539"/>
                    <a:pt x="1513" y="16765"/>
                    <a:pt x="1453" y="5525"/>
                  </a:cubicBezTo>
                  <a:cubicBezTo>
                    <a:pt x="3799" y="4454"/>
                    <a:pt x="11073" y="1465"/>
                    <a:pt x="19170" y="1465"/>
                  </a:cubicBezTo>
                  <a:cubicBezTo>
                    <a:pt x="27278" y="1465"/>
                    <a:pt x="34541" y="4454"/>
                    <a:pt x="36874" y="5525"/>
                  </a:cubicBezTo>
                  <a:cubicBezTo>
                    <a:pt x="36839" y="16765"/>
                    <a:pt x="35743" y="23515"/>
                    <a:pt x="32588" y="28742"/>
                  </a:cubicBezTo>
                  <a:cubicBezTo>
                    <a:pt x="33040" y="28933"/>
                    <a:pt x="33481" y="29135"/>
                    <a:pt x="33933" y="29349"/>
                  </a:cubicBezTo>
                  <a:cubicBezTo>
                    <a:pt x="37327" y="23718"/>
                    <a:pt x="38339" y="16515"/>
                    <a:pt x="38339" y="4608"/>
                  </a:cubicBezTo>
                  <a:cubicBezTo>
                    <a:pt x="38339" y="4608"/>
                    <a:pt x="29492" y="1"/>
                    <a:pt x="19158" y="1"/>
                  </a:cubicBezTo>
                  <a:close/>
                  <a:moveTo>
                    <a:pt x="19158" y="35064"/>
                  </a:moveTo>
                  <a:cubicBezTo>
                    <a:pt x="17169" y="35112"/>
                    <a:pt x="15407" y="35326"/>
                    <a:pt x="13800" y="35648"/>
                  </a:cubicBezTo>
                  <a:cubicBezTo>
                    <a:pt x="15384" y="36850"/>
                    <a:pt x="17169" y="38065"/>
                    <a:pt x="19182" y="39351"/>
                  </a:cubicBezTo>
                  <a:cubicBezTo>
                    <a:pt x="21194" y="38077"/>
                    <a:pt x="22980" y="36850"/>
                    <a:pt x="24551" y="35660"/>
                  </a:cubicBezTo>
                  <a:cubicBezTo>
                    <a:pt x="22932" y="35326"/>
                    <a:pt x="21146" y="35112"/>
                    <a:pt x="19158" y="35064"/>
                  </a:cubicBezTo>
                  <a:close/>
                  <a:moveTo>
                    <a:pt x="12407" y="35981"/>
                  </a:moveTo>
                  <a:cubicBezTo>
                    <a:pt x="11835" y="36124"/>
                    <a:pt x="11276" y="36291"/>
                    <a:pt x="10740" y="36469"/>
                  </a:cubicBezTo>
                  <a:cubicBezTo>
                    <a:pt x="13050" y="38398"/>
                    <a:pt x="15836" y="40291"/>
                    <a:pt x="19170" y="42375"/>
                  </a:cubicBezTo>
                  <a:cubicBezTo>
                    <a:pt x="22503" y="40303"/>
                    <a:pt x="25290" y="38398"/>
                    <a:pt x="27587" y="36481"/>
                  </a:cubicBezTo>
                  <a:cubicBezTo>
                    <a:pt x="27052" y="36291"/>
                    <a:pt x="26504" y="36124"/>
                    <a:pt x="25921" y="35981"/>
                  </a:cubicBezTo>
                  <a:cubicBezTo>
                    <a:pt x="24004" y="37505"/>
                    <a:pt x="21753" y="39029"/>
                    <a:pt x="19170" y="40660"/>
                  </a:cubicBezTo>
                  <a:cubicBezTo>
                    <a:pt x="16574" y="39029"/>
                    <a:pt x="14336" y="37505"/>
                    <a:pt x="12407" y="359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9543350" y="2320425"/>
              <a:ext cx="1363900" cy="586725"/>
            </a:xfrm>
            <a:custGeom>
              <a:avLst/>
              <a:gdLst/>
              <a:ahLst/>
              <a:cxnLst/>
              <a:rect l="l" t="t" r="r" b="b"/>
              <a:pathLst>
                <a:path w="54556" h="23469" extrusionOk="0">
                  <a:moveTo>
                    <a:pt x="54554" y="19848"/>
                  </a:moveTo>
                  <a:cubicBezTo>
                    <a:pt x="54554" y="19849"/>
                    <a:pt x="54555" y="19850"/>
                    <a:pt x="54555" y="19850"/>
                  </a:cubicBezTo>
                  <a:cubicBezTo>
                    <a:pt x="54555" y="19850"/>
                    <a:pt x="54555" y="19849"/>
                    <a:pt x="54555" y="19849"/>
                  </a:cubicBezTo>
                  <a:cubicBezTo>
                    <a:pt x="54555" y="19848"/>
                    <a:pt x="54554" y="19848"/>
                    <a:pt x="54554" y="19848"/>
                  </a:cubicBezTo>
                  <a:close/>
                  <a:moveTo>
                    <a:pt x="1" y="19872"/>
                  </a:moveTo>
                  <a:lnTo>
                    <a:pt x="1" y="19872"/>
                  </a:lnTo>
                  <a:cubicBezTo>
                    <a:pt x="1" y="19872"/>
                    <a:pt x="1" y="19872"/>
                    <a:pt x="0" y="19872"/>
                  </a:cubicBezTo>
                  <a:cubicBezTo>
                    <a:pt x="1" y="19872"/>
                    <a:pt x="1" y="19873"/>
                    <a:pt x="1" y="19873"/>
                  </a:cubicBezTo>
                  <a:cubicBezTo>
                    <a:pt x="1" y="19873"/>
                    <a:pt x="1" y="19872"/>
                    <a:pt x="1" y="19872"/>
                  </a:cubicBezTo>
                  <a:close/>
                  <a:moveTo>
                    <a:pt x="27290" y="1"/>
                  </a:moveTo>
                  <a:cubicBezTo>
                    <a:pt x="17515" y="49"/>
                    <a:pt x="10907" y="3918"/>
                    <a:pt x="7025" y="6930"/>
                  </a:cubicBezTo>
                  <a:cubicBezTo>
                    <a:pt x="3126" y="10061"/>
                    <a:pt x="1900" y="12372"/>
                    <a:pt x="1789" y="12372"/>
                  </a:cubicBezTo>
                  <a:cubicBezTo>
                    <a:pt x="1788" y="12372"/>
                    <a:pt x="1787" y="12372"/>
                    <a:pt x="1786" y="12371"/>
                  </a:cubicBezTo>
                  <a:lnTo>
                    <a:pt x="1786" y="12371"/>
                  </a:lnTo>
                  <a:cubicBezTo>
                    <a:pt x="2334" y="12883"/>
                    <a:pt x="2894" y="13395"/>
                    <a:pt x="3453" y="13919"/>
                  </a:cubicBezTo>
                  <a:cubicBezTo>
                    <a:pt x="3096" y="14372"/>
                    <a:pt x="2763" y="14836"/>
                    <a:pt x="2453" y="15300"/>
                  </a:cubicBezTo>
                  <a:cubicBezTo>
                    <a:pt x="854" y="17640"/>
                    <a:pt x="33" y="19840"/>
                    <a:pt x="1" y="19872"/>
                  </a:cubicBezTo>
                  <a:lnTo>
                    <a:pt x="1" y="19872"/>
                  </a:lnTo>
                  <a:cubicBezTo>
                    <a:pt x="1406" y="19587"/>
                    <a:pt x="2811" y="19420"/>
                    <a:pt x="4168" y="19360"/>
                  </a:cubicBezTo>
                  <a:cubicBezTo>
                    <a:pt x="4763" y="20801"/>
                    <a:pt x="5454" y="22170"/>
                    <a:pt x="6216" y="23468"/>
                  </a:cubicBezTo>
                  <a:cubicBezTo>
                    <a:pt x="6728" y="22063"/>
                    <a:pt x="8121" y="19622"/>
                    <a:pt x="9645" y="17813"/>
                  </a:cubicBezTo>
                  <a:cubicBezTo>
                    <a:pt x="11133" y="15955"/>
                    <a:pt x="12740" y="14717"/>
                    <a:pt x="12704" y="14705"/>
                  </a:cubicBezTo>
                  <a:lnTo>
                    <a:pt x="12704" y="14705"/>
                  </a:lnTo>
                  <a:cubicBezTo>
                    <a:pt x="10836" y="15312"/>
                    <a:pt x="8956" y="16169"/>
                    <a:pt x="7123" y="17334"/>
                  </a:cubicBezTo>
                  <a:lnTo>
                    <a:pt x="7123" y="17334"/>
                  </a:lnTo>
                  <a:cubicBezTo>
                    <a:pt x="7236" y="17254"/>
                    <a:pt x="7705" y="16027"/>
                    <a:pt x="10359" y="13526"/>
                  </a:cubicBezTo>
                  <a:cubicBezTo>
                    <a:pt x="13062" y="11181"/>
                    <a:pt x="18098" y="7502"/>
                    <a:pt x="27278" y="7287"/>
                  </a:cubicBezTo>
                  <a:cubicBezTo>
                    <a:pt x="36457" y="7502"/>
                    <a:pt x="41470" y="11181"/>
                    <a:pt x="44196" y="13526"/>
                  </a:cubicBezTo>
                  <a:cubicBezTo>
                    <a:pt x="46744" y="15920"/>
                    <a:pt x="47280" y="17146"/>
                    <a:pt x="47411" y="17324"/>
                  </a:cubicBezTo>
                  <a:cubicBezTo>
                    <a:pt x="45601" y="16158"/>
                    <a:pt x="43720" y="15312"/>
                    <a:pt x="41851" y="14705"/>
                  </a:cubicBezTo>
                  <a:lnTo>
                    <a:pt x="41851" y="14705"/>
                  </a:lnTo>
                  <a:cubicBezTo>
                    <a:pt x="41815" y="14717"/>
                    <a:pt x="43423" y="15955"/>
                    <a:pt x="44911" y="17813"/>
                  </a:cubicBezTo>
                  <a:cubicBezTo>
                    <a:pt x="46447" y="19622"/>
                    <a:pt x="47840" y="22087"/>
                    <a:pt x="48340" y="23468"/>
                  </a:cubicBezTo>
                  <a:cubicBezTo>
                    <a:pt x="49114" y="22170"/>
                    <a:pt x="49792" y="20789"/>
                    <a:pt x="50388" y="19348"/>
                  </a:cubicBezTo>
                  <a:cubicBezTo>
                    <a:pt x="51757" y="19408"/>
                    <a:pt x="53137" y="19563"/>
                    <a:pt x="54554" y="19848"/>
                  </a:cubicBezTo>
                  <a:lnTo>
                    <a:pt x="54554" y="19848"/>
                  </a:lnTo>
                  <a:cubicBezTo>
                    <a:pt x="54521" y="19787"/>
                    <a:pt x="53701" y="17617"/>
                    <a:pt x="52126" y="15312"/>
                  </a:cubicBezTo>
                  <a:cubicBezTo>
                    <a:pt x="51828" y="14848"/>
                    <a:pt x="51495" y="14396"/>
                    <a:pt x="51138" y="13931"/>
                  </a:cubicBezTo>
                  <a:cubicBezTo>
                    <a:pt x="51685" y="13407"/>
                    <a:pt x="52245" y="12907"/>
                    <a:pt x="52805" y="12383"/>
                  </a:cubicBezTo>
                  <a:lnTo>
                    <a:pt x="52805" y="12383"/>
                  </a:lnTo>
                  <a:cubicBezTo>
                    <a:pt x="52804" y="12384"/>
                    <a:pt x="52802" y="12384"/>
                    <a:pt x="52801" y="12384"/>
                  </a:cubicBezTo>
                  <a:cubicBezTo>
                    <a:pt x="52673" y="12384"/>
                    <a:pt x="51455" y="10077"/>
                    <a:pt x="47566" y="6954"/>
                  </a:cubicBezTo>
                  <a:cubicBezTo>
                    <a:pt x="43673" y="3918"/>
                    <a:pt x="37065" y="60"/>
                    <a:pt x="27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142;p46"/>
          <p:cNvGrpSpPr/>
          <p:nvPr/>
        </p:nvGrpSpPr>
        <p:grpSpPr>
          <a:xfrm>
            <a:off x="4992254" y="-332163"/>
            <a:ext cx="1078553" cy="1292081"/>
            <a:chOff x="-826300" y="4712025"/>
            <a:chExt cx="1288575" cy="1665100"/>
          </a:xfrm>
        </p:grpSpPr>
        <p:sp>
          <p:nvSpPr>
            <p:cNvPr id="6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" name="Google Shape;1197;p46"/>
          <p:cNvGrpSpPr/>
          <p:nvPr/>
        </p:nvGrpSpPr>
        <p:grpSpPr>
          <a:xfrm rot="532208">
            <a:off x="-443505" y="4320134"/>
            <a:ext cx="1372109" cy="1108567"/>
            <a:chOff x="11703225" y="1408050"/>
            <a:chExt cx="1697575" cy="1537700"/>
          </a:xfrm>
        </p:grpSpPr>
        <p:sp>
          <p:nvSpPr>
            <p:cNvPr id="61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Hình ảnh 2" descr="Ảnh có chứa Nhân vật hư cấu, phim hoạt hình, Tác phẩm đồ họa kỹ thuật số, Game PC&#10;&#10;Mô tả được tạo tự độ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253" y="576514"/>
            <a:ext cx="3489968" cy="4061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07" name="Google Shape;607;p41"/>
          <p:cNvSpPr txBox="1">
            <a:spLocks noGrp="1"/>
          </p:cNvSpPr>
          <p:nvPr>
            <p:ph type="title"/>
          </p:nvPr>
        </p:nvSpPr>
        <p:spPr>
          <a:xfrm>
            <a:off x="891973" y="359302"/>
            <a:ext cx="38964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STORY</a:t>
            </a:r>
            <a:endParaRPr dirty="0"/>
          </a:p>
        </p:txBody>
      </p:sp>
      <p:sp>
        <p:nvSpPr>
          <p:cNvPr id="608" name="Google Shape;608;p41"/>
          <p:cNvSpPr txBox="1">
            <a:spLocks noGrp="1"/>
          </p:cNvSpPr>
          <p:nvPr>
            <p:ph type="body" idx="1"/>
          </p:nvPr>
        </p:nvSpPr>
        <p:spPr>
          <a:xfrm>
            <a:off x="613273" y="1174826"/>
            <a:ext cx="4249711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Corben" panose="020F0503020000020004" charset="0"/>
              </a:rPr>
              <a:t>Artifact: a thrilling quest game.</a:t>
            </a:r>
            <a:endParaRPr lang="en-US" b="0" i="0" dirty="0">
              <a:solidFill>
                <a:srgbClr val="111111"/>
              </a:solidFill>
              <a:effectLst/>
              <a:latin typeface="Corben" panose="020F0503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Corben" panose="020F0503020000020004" charset="0"/>
              </a:rPr>
              <a:t>Goal: become a legendary Hero and defeat the dark knight.</a:t>
            </a:r>
            <a:endParaRPr lang="en-US" b="0" i="0" dirty="0">
              <a:solidFill>
                <a:srgbClr val="111111"/>
              </a:solidFill>
              <a:effectLst/>
              <a:latin typeface="Corben" panose="020F0503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Corben" panose="020F0503020000020004" charset="0"/>
              </a:rPr>
              <a:t> 3 levels, pixel art, retro music.</a:t>
            </a:r>
            <a:endParaRPr lang="en-US" b="0" i="0" dirty="0">
              <a:solidFill>
                <a:srgbClr val="111111"/>
              </a:solidFill>
              <a:effectLst/>
              <a:latin typeface="Corben" panose="020F0503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Corben" panose="020F0503020000020004" charset="0"/>
              </a:rPr>
              <a:t>Challenges: monsters and traps.</a:t>
            </a:r>
            <a:endParaRPr lang="en-US" b="0" i="0" dirty="0">
              <a:solidFill>
                <a:srgbClr val="111111"/>
              </a:solidFill>
              <a:effectLst/>
              <a:latin typeface="Corben" panose="020F050302000002000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Corben" panose="020F0503020000020004" charset="0"/>
              </a:rPr>
              <a:t>Technology: JAVA on IntelliJ IDEA.</a:t>
            </a:r>
            <a:endParaRPr lang="en-US" b="0" i="0" dirty="0">
              <a:solidFill>
                <a:srgbClr val="111111"/>
              </a:solidFill>
              <a:effectLst/>
              <a:latin typeface="Corben" panose="020F0503020000020004" charset="0"/>
            </a:endParaRPr>
          </a:p>
        </p:txBody>
      </p:sp>
      <p:pic>
        <p:nvPicPr>
          <p:cNvPr id="610" name="Google Shape;610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4626694" y="880956"/>
            <a:ext cx="4059125" cy="3464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41"/>
          <p:cNvGrpSpPr/>
          <p:nvPr/>
        </p:nvGrpSpPr>
        <p:grpSpPr>
          <a:xfrm rot="817815">
            <a:off x="4520410" y="-634459"/>
            <a:ext cx="2144126" cy="2347911"/>
            <a:chOff x="4244275" y="4637000"/>
            <a:chExt cx="1252850" cy="1371925"/>
          </a:xfrm>
        </p:grpSpPr>
        <p:sp>
          <p:nvSpPr>
            <p:cNvPr id="612" name="Google Shape;612;p41"/>
            <p:cNvSpPr/>
            <p:nvPr/>
          </p:nvSpPr>
          <p:spPr>
            <a:xfrm>
              <a:off x="4244275" y="4637000"/>
              <a:ext cx="1252850" cy="1371925"/>
            </a:xfrm>
            <a:custGeom>
              <a:avLst/>
              <a:gdLst/>
              <a:ahLst/>
              <a:cxnLst/>
              <a:rect l="l" t="t" r="r" b="b"/>
              <a:pathLst>
                <a:path w="50114" h="54877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80"/>
                  </a:cubicBezTo>
                  <a:lnTo>
                    <a:pt x="3239" y="680"/>
                  </a:lnTo>
                  <a:lnTo>
                    <a:pt x="3239" y="1120"/>
                  </a:lnTo>
                  <a:lnTo>
                    <a:pt x="0" y="1120"/>
                  </a:lnTo>
                  <a:lnTo>
                    <a:pt x="0" y="7157"/>
                  </a:lnTo>
                  <a:lnTo>
                    <a:pt x="3239" y="7157"/>
                  </a:lnTo>
                  <a:lnTo>
                    <a:pt x="3239" y="33993"/>
                  </a:lnTo>
                  <a:cubicBezTo>
                    <a:pt x="3239" y="38982"/>
                    <a:pt x="6668" y="43982"/>
                    <a:pt x="13395" y="48840"/>
                  </a:cubicBezTo>
                  <a:cubicBezTo>
                    <a:pt x="18122" y="52269"/>
                    <a:pt x="22813" y="54377"/>
                    <a:pt x="23003" y="54472"/>
                  </a:cubicBezTo>
                  <a:lnTo>
                    <a:pt x="23932" y="54877"/>
                  </a:lnTo>
                  <a:lnTo>
                    <a:pt x="24837" y="54472"/>
                  </a:lnTo>
                  <a:cubicBezTo>
                    <a:pt x="25027" y="54377"/>
                    <a:pt x="29706" y="52281"/>
                    <a:pt x="34457" y="48840"/>
                  </a:cubicBezTo>
                  <a:cubicBezTo>
                    <a:pt x="41196" y="43959"/>
                    <a:pt x="44601" y="38982"/>
                    <a:pt x="44601" y="33993"/>
                  </a:cubicBezTo>
                  <a:lnTo>
                    <a:pt x="44601" y="8038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18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4299625" y="46926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5"/>
                    <a:pt x="42030" y="1120"/>
                  </a:cubicBezTo>
                  <a:lnTo>
                    <a:pt x="1" y="1120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58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4381500" y="47784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4427625" y="48245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6"/>
                    <a:pt x="16598" y="43066"/>
                  </a:cubicBezTo>
                  <a:cubicBezTo>
                    <a:pt x="16598" y="43066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4455600" y="4852800"/>
              <a:ext cx="773925" cy="1021000"/>
            </a:xfrm>
            <a:custGeom>
              <a:avLst/>
              <a:gdLst/>
              <a:ahLst/>
              <a:cxnLst/>
              <a:rect l="l" t="t" r="r" b="b"/>
              <a:pathLst>
                <a:path w="30957" h="40840" extrusionOk="0">
                  <a:moveTo>
                    <a:pt x="1" y="1"/>
                  </a:moveTo>
                  <a:lnTo>
                    <a:pt x="1" y="25361"/>
                  </a:lnTo>
                  <a:cubicBezTo>
                    <a:pt x="1" y="33886"/>
                    <a:pt x="15479" y="40839"/>
                    <a:pt x="15479" y="40839"/>
                  </a:cubicBezTo>
                  <a:cubicBezTo>
                    <a:pt x="15479" y="40839"/>
                    <a:pt x="30957" y="33886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4492800" y="4889425"/>
              <a:ext cx="699825" cy="943300"/>
            </a:xfrm>
            <a:custGeom>
              <a:avLst/>
              <a:gdLst/>
              <a:ahLst/>
              <a:cxnLst/>
              <a:rect l="l" t="t" r="r" b="b"/>
              <a:pathLst>
                <a:path w="27993" h="37732" fill="none" extrusionOk="0">
                  <a:moveTo>
                    <a:pt x="13991" y="37731"/>
                  </a:moveTo>
                  <a:cubicBezTo>
                    <a:pt x="9574" y="35624"/>
                    <a:pt x="1" y="29802"/>
                    <a:pt x="1" y="23896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96"/>
                  </a:lnTo>
                  <a:cubicBezTo>
                    <a:pt x="27981" y="29814"/>
                    <a:pt x="18396" y="35624"/>
                    <a:pt x="13991" y="37731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4381193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4550844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4720520" y="4709918"/>
              <a:ext cx="73825" cy="8259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890172" y="4709918"/>
              <a:ext cx="74150" cy="8259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5059848" y="4709918"/>
              <a:ext cx="74125" cy="8259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5229499" y="4709918"/>
              <a:ext cx="73850" cy="8259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4535075" y="4979325"/>
              <a:ext cx="614700" cy="614675"/>
            </a:xfrm>
            <a:custGeom>
              <a:avLst/>
              <a:gdLst/>
              <a:ahLst/>
              <a:cxnLst/>
              <a:rect l="l" t="t" r="r" b="b"/>
              <a:pathLst>
                <a:path w="24588" h="24587" extrusionOk="0">
                  <a:moveTo>
                    <a:pt x="12300" y="0"/>
                  </a:moveTo>
                  <a:cubicBezTo>
                    <a:pt x="5513" y="0"/>
                    <a:pt x="1" y="5501"/>
                    <a:pt x="1" y="12287"/>
                  </a:cubicBezTo>
                  <a:cubicBezTo>
                    <a:pt x="1" y="19074"/>
                    <a:pt x="5513" y="24586"/>
                    <a:pt x="12300" y="24586"/>
                  </a:cubicBezTo>
                  <a:cubicBezTo>
                    <a:pt x="19086" y="24586"/>
                    <a:pt x="24587" y="19074"/>
                    <a:pt x="24587" y="12287"/>
                  </a:cubicBezTo>
                  <a:cubicBezTo>
                    <a:pt x="24587" y="5501"/>
                    <a:pt x="19086" y="0"/>
                    <a:pt x="12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4665750" y="5129325"/>
              <a:ext cx="435500" cy="519750"/>
            </a:xfrm>
            <a:custGeom>
              <a:avLst/>
              <a:gdLst/>
              <a:ahLst/>
              <a:cxnLst/>
              <a:rect l="l" t="t" r="r" b="b"/>
              <a:pathLst>
                <a:path w="17420" h="20790" extrusionOk="0">
                  <a:moveTo>
                    <a:pt x="9406" y="1"/>
                  </a:moveTo>
                  <a:cubicBezTo>
                    <a:pt x="8097" y="1"/>
                    <a:pt x="6775" y="298"/>
                    <a:pt x="5537" y="918"/>
                  </a:cubicBezTo>
                  <a:cubicBezTo>
                    <a:pt x="1763" y="2823"/>
                    <a:pt x="0" y="7156"/>
                    <a:pt x="1179" y="11074"/>
                  </a:cubicBezTo>
                  <a:cubicBezTo>
                    <a:pt x="1584" y="12407"/>
                    <a:pt x="1882" y="13764"/>
                    <a:pt x="1965" y="15157"/>
                  </a:cubicBezTo>
                  <a:cubicBezTo>
                    <a:pt x="2072" y="17062"/>
                    <a:pt x="2096" y="19503"/>
                    <a:pt x="1620" y="20789"/>
                  </a:cubicBezTo>
                  <a:cubicBezTo>
                    <a:pt x="2810" y="20432"/>
                    <a:pt x="3965" y="19956"/>
                    <a:pt x="5049" y="19432"/>
                  </a:cubicBezTo>
                  <a:cubicBezTo>
                    <a:pt x="6728" y="18646"/>
                    <a:pt x="8621" y="17622"/>
                    <a:pt x="9871" y="16146"/>
                  </a:cubicBezTo>
                  <a:lnTo>
                    <a:pt x="8847" y="8823"/>
                  </a:lnTo>
                  <a:lnTo>
                    <a:pt x="12216" y="10657"/>
                  </a:lnTo>
                  <a:lnTo>
                    <a:pt x="12359" y="11490"/>
                  </a:lnTo>
                  <a:cubicBezTo>
                    <a:pt x="12431" y="11931"/>
                    <a:pt x="12728" y="12324"/>
                    <a:pt x="13157" y="12478"/>
                  </a:cubicBezTo>
                  <a:lnTo>
                    <a:pt x="13395" y="12586"/>
                  </a:lnTo>
                  <a:cubicBezTo>
                    <a:pt x="13502" y="12627"/>
                    <a:pt x="13614" y="12647"/>
                    <a:pt x="13727" y="12647"/>
                  </a:cubicBezTo>
                  <a:cubicBezTo>
                    <a:pt x="13941" y="12647"/>
                    <a:pt x="14156" y="12575"/>
                    <a:pt x="14336" y="12443"/>
                  </a:cubicBezTo>
                  <a:lnTo>
                    <a:pt x="14217" y="10966"/>
                  </a:lnTo>
                  <a:lnTo>
                    <a:pt x="15121" y="11526"/>
                  </a:lnTo>
                  <a:cubicBezTo>
                    <a:pt x="15280" y="11625"/>
                    <a:pt x="15456" y="11676"/>
                    <a:pt x="15632" y="11676"/>
                  </a:cubicBezTo>
                  <a:cubicBezTo>
                    <a:pt x="15775" y="11676"/>
                    <a:pt x="15917" y="11643"/>
                    <a:pt x="16050" y="11574"/>
                  </a:cubicBezTo>
                  <a:lnTo>
                    <a:pt x="16491" y="11347"/>
                  </a:lnTo>
                  <a:lnTo>
                    <a:pt x="17181" y="10121"/>
                  </a:lnTo>
                  <a:cubicBezTo>
                    <a:pt x="17419" y="9621"/>
                    <a:pt x="17324" y="9049"/>
                    <a:pt x="16943" y="8692"/>
                  </a:cubicBezTo>
                  <a:lnTo>
                    <a:pt x="16264" y="8061"/>
                  </a:lnTo>
                  <a:lnTo>
                    <a:pt x="13216" y="3394"/>
                  </a:lnTo>
                  <a:lnTo>
                    <a:pt x="13216" y="3358"/>
                  </a:lnTo>
                  <a:cubicBezTo>
                    <a:pt x="13085" y="2703"/>
                    <a:pt x="12704" y="2120"/>
                    <a:pt x="12192" y="1715"/>
                  </a:cubicBezTo>
                  <a:lnTo>
                    <a:pt x="10466" y="370"/>
                  </a:lnTo>
                  <a:cubicBezTo>
                    <a:pt x="10168" y="132"/>
                    <a:pt x="9776" y="1"/>
                    <a:pt x="9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4762775" y="5251975"/>
              <a:ext cx="190525" cy="356600"/>
            </a:xfrm>
            <a:custGeom>
              <a:avLst/>
              <a:gdLst/>
              <a:ahLst/>
              <a:cxnLst/>
              <a:rect l="l" t="t" r="r" b="b"/>
              <a:pathLst>
                <a:path w="7621" h="14264" extrusionOk="0">
                  <a:moveTo>
                    <a:pt x="2847" y="0"/>
                  </a:moveTo>
                  <a:cubicBezTo>
                    <a:pt x="2168" y="3608"/>
                    <a:pt x="1" y="11109"/>
                    <a:pt x="1727" y="14264"/>
                  </a:cubicBezTo>
                  <a:cubicBezTo>
                    <a:pt x="2620" y="13692"/>
                    <a:pt x="6954" y="13645"/>
                    <a:pt x="7621" y="12859"/>
                  </a:cubicBezTo>
                  <a:lnTo>
                    <a:pt x="5168" y="5370"/>
                  </a:lnTo>
                  <a:cubicBezTo>
                    <a:pt x="5103" y="4896"/>
                    <a:pt x="5472" y="4524"/>
                    <a:pt x="5903" y="4524"/>
                  </a:cubicBezTo>
                  <a:cubicBezTo>
                    <a:pt x="6025" y="4524"/>
                    <a:pt x="6152" y="4554"/>
                    <a:pt x="6276" y="4620"/>
                  </a:cubicBezTo>
                  <a:lnTo>
                    <a:pt x="7192" y="5108"/>
                  </a:lnTo>
                  <a:cubicBezTo>
                    <a:pt x="6871" y="4703"/>
                    <a:pt x="6811" y="4263"/>
                    <a:pt x="6942" y="3870"/>
                  </a:cubicBezTo>
                  <a:cubicBezTo>
                    <a:pt x="5335" y="2870"/>
                    <a:pt x="4085" y="1417"/>
                    <a:pt x="2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4800000" y="5256125"/>
              <a:ext cx="171175" cy="139050"/>
            </a:xfrm>
            <a:custGeom>
              <a:avLst/>
              <a:gdLst/>
              <a:ahLst/>
              <a:cxnLst/>
              <a:rect l="l" t="t" r="r" b="b"/>
              <a:pathLst>
                <a:path w="6847" h="5562" extrusionOk="0">
                  <a:moveTo>
                    <a:pt x="1012" y="1"/>
                  </a:moveTo>
                  <a:lnTo>
                    <a:pt x="1012" y="1"/>
                  </a:lnTo>
                  <a:cubicBezTo>
                    <a:pt x="357" y="239"/>
                    <a:pt x="0" y="2299"/>
                    <a:pt x="2179" y="3013"/>
                  </a:cubicBezTo>
                  <a:lnTo>
                    <a:pt x="6846" y="5561"/>
                  </a:lnTo>
                  <a:cubicBezTo>
                    <a:pt x="6846" y="5561"/>
                    <a:pt x="3024" y="3275"/>
                    <a:pt x="1012" y="1"/>
                  </a:cubicBez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4735700" y="5286800"/>
              <a:ext cx="50025" cy="346200"/>
            </a:xfrm>
            <a:custGeom>
              <a:avLst/>
              <a:gdLst/>
              <a:ahLst/>
              <a:cxnLst/>
              <a:rect l="l" t="t" r="r" b="b"/>
              <a:pathLst>
                <a:path w="2001" h="13848" extrusionOk="0">
                  <a:moveTo>
                    <a:pt x="751" y="0"/>
                  </a:moveTo>
                  <a:lnTo>
                    <a:pt x="751" y="0"/>
                  </a:lnTo>
                  <a:cubicBezTo>
                    <a:pt x="405" y="1488"/>
                    <a:pt x="286" y="3024"/>
                    <a:pt x="417" y="4501"/>
                  </a:cubicBezTo>
                  <a:cubicBezTo>
                    <a:pt x="643" y="7108"/>
                    <a:pt x="0" y="11311"/>
                    <a:pt x="584" y="13847"/>
                  </a:cubicBezTo>
                  <a:cubicBezTo>
                    <a:pt x="1060" y="13669"/>
                    <a:pt x="1536" y="13466"/>
                    <a:pt x="2001" y="13240"/>
                  </a:cubicBezTo>
                  <a:cubicBezTo>
                    <a:pt x="215" y="9978"/>
                    <a:pt x="608" y="3893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4624975" y="5081225"/>
              <a:ext cx="292625" cy="572300"/>
            </a:xfrm>
            <a:custGeom>
              <a:avLst/>
              <a:gdLst/>
              <a:ahLst/>
              <a:cxnLst/>
              <a:rect l="l" t="t" r="r" b="b"/>
              <a:pathLst>
                <a:path w="11705" h="22892" extrusionOk="0">
                  <a:moveTo>
                    <a:pt x="11156" y="0"/>
                  </a:moveTo>
                  <a:cubicBezTo>
                    <a:pt x="9413" y="0"/>
                    <a:pt x="3998" y="497"/>
                    <a:pt x="2012" y="6485"/>
                  </a:cubicBezTo>
                  <a:cubicBezTo>
                    <a:pt x="0" y="12640"/>
                    <a:pt x="1524" y="21070"/>
                    <a:pt x="2548" y="22892"/>
                  </a:cubicBezTo>
                  <a:cubicBezTo>
                    <a:pt x="2786" y="22832"/>
                    <a:pt x="3013" y="22761"/>
                    <a:pt x="3251" y="22701"/>
                  </a:cubicBezTo>
                  <a:cubicBezTo>
                    <a:pt x="3715" y="21415"/>
                    <a:pt x="3703" y="18986"/>
                    <a:pt x="3596" y="17069"/>
                  </a:cubicBezTo>
                  <a:cubicBezTo>
                    <a:pt x="3525" y="15676"/>
                    <a:pt x="3203" y="14319"/>
                    <a:pt x="2810" y="12974"/>
                  </a:cubicBezTo>
                  <a:cubicBezTo>
                    <a:pt x="1620" y="9069"/>
                    <a:pt x="3394" y="4735"/>
                    <a:pt x="7168" y="2830"/>
                  </a:cubicBezTo>
                  <a:cubicBezTo>
                    <a:pt x="8406" y="2199"/>
                    <a:pt x="9728" y="1901"/>
                    <a:pt x="11026" y="1901"/>
                  </a:cubicBezTo>
                  <a:lnTo>
                    <a:pt x="11526" y="1984"/>
                  </a:lnTo>
                  <a:lnTo>
                    <a:pt x="11704" y="20"/>
                  </a:lnTo>
                  <a:cubicBezTo>
                    <a:pt x="11704" y="20"/>
                    <a:pt x="11503" y="0"/>
                    <a:pt x="111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4999450" y="5314000"/>
              <a:ext cx="94350" cy="78650"/>
            </a:xfrm>
            <a:custGeom>
              <a:avLst/>
              <a:gdLst/>
              <a:ahLst/>
              <a:cxnLst/>
              <a:rect l="l" t="t" r="r" b="b"/>
              <a:pathLst>
                <a:path w="3774" h="3146" extrusionOk="0">
                  <a:moveTo>
                    <a:pt x="1150" y="1"/>
                  </a:moveTo>
                  <a:cubicBezTo>
                    <a:pt x="436" y="1"/>
                    <a:pt x="0" y="1601"/>
                    <a:pt x="773" y="2186"/>
                  </a:cubicBezTo>
                  <a:cubicBezTo>
                    <a:pt x="1413" y="2700"/>
                    <a:pt x="1862" y="3146"/>
                    <a:pt x="2162" y="3146"/>
                  </a:cubicBezTo>
                  <a:cubicBezTo>
                    <a:pt x="2257" y="3146"/>
                    <a:pt x="2338" y="3100"/>
                    <a:pt x="2404" y="2996"/>
                  </a:cubicBezTo>
                  <a:cubicBezTo>
                    <a:pt x="2404" y="2996"/>
                    <a:pt x="1547" y="2508"/>
                    <a:pt x="1904" y="2020"/>
                  </a:cubicBezTo>
                  <a:cubicBezTo>
                    <a:pt x="2051" y="1814"/>
                    <a:pt x="2205" y="1753"/>
                    <a:pt x="2334" y="1753"/>
                  </a:cubicBezTo>
                  <a:cubicBezTo>
                    <a:pt x="2519" y="1753"/>
                    <a:pt x="2654" y="1877"/>
                    <a:pt x="2654" y="1877"/>
                  </a:cubicBezTo>
                  <a:cubicBezTo>
                    <a:pt x="2654" y="1877"/>
                    <a:pt x="3274" y="2341"/>
                    <a:pt x="3202" y="2591"/>
                  </a:cubicBezTo>
                  <a:cubicBezTo>
                    <a:pt x="3202" y="2591"/>
                    <a:pt x="3774" y="2532"/>
                    <a:pt x="3667" y="1996"/>
                  </a:cubicBezTo>
                  <a:cubicBezTo>
                    <a:pt x="3547" y="1460"/>
                    <a:pt x="3095" y="1579"/>
                    <a:pt x="3000" y="1448"/>
                  </a:cubicBezTo>
                  <a:cubicBezTo>
                    <a:pt x="2893" y="1317"/>
                    <a:pt x="2143" y="329"/>
                    <a:pt x="1321" y="31"/>
                  </a:cubicBezTo>
                  <a:cubicBezTo>
                    <a:pt x="1262" y="11"/>
                    <a:pt x="1205" y="1"/>
                    <a:pt x="11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4912200" y="5218300"/>
              <a:ext cx="40800" cy="24625"/>
            </a:xfrm>
            <a:custGeom>
              <a:avLst/>
              <a:gdLst/>
              <a:ahLst/>
              <a:cxnLst/>
              <a:rect l="l" t="t" r="r" b="b"/>
              <a:pathLst>
                <a:path w="1632" h="985" extrusionOk="0">
                  <a:moveTo>
                    <a:pt x="894" y="1"/>
                  </a:moveTo>
                  <a:cubicBezTo>
                    <a:pt x="431" y="1"/>
                    <a:pt x="1" y="407"/>
                    <a:pt x="1" y="407"/>
                  </a:cubicBezTo>
                  <a:cubicBezTo>
                    <a:pt x="289" y="844"/>
                    <a:pt x="579" y="984"/>
                    <a:pt x="833" y="984"/>
                  </a:cubicBezTo>
                  <a:cubicBezTo>
                    <a:pt x="1292" y="984"/>
                    <a:pt x="1632" y="526"/>
                    <a:pt x="1632" y="526"/>
                  </a:cubicBezTo>
                  <a:cubicBezTo>
                    <a:pt x="1423" y="128"/>
                    <a:pt x="1153" y="1"/>
                    <a:pt x="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4996450" y="5396925"/>
              <a:ext cx="27700" cy="42600"/>
            </a:xfrm>
            <a:custGeom>
              <a:avLst/>
              <a:gdLst/>
              <a:ahLst/>
              <a:cxnLst/>
              <a:rect l="l" t="t" r="r" b="b"/>
              <a:pathLst>
                <a:path w="1108" h="1704" extrusionOk="0">
                  <a:moveTo>
                    <a:pt x="549" y="1"/>
                  </a:moveTo>
                  <a:cubicBezTo>
                    <a:pt x="474" y="1"/>
                    <a:pt x="397" y="23"/>
                    <a:pt x="322" y="84"/>
                  </a:cubicBezTo>
                  <a:cubicBezTo>
                    <a:pt x="0" y="346"/>
                    <a:pt x="227" y="1513"/>
                    <a:pt x="1108" y="1703"/>
                  </a:cubicBezTo>
                  <a:lnTo>
                    <a:pt x="989" y="227"/>
                  </a:lnTo>
                  <a:cubicBezTo>
                    <a:pt x="989" y="227"/>
                    <a:pt x="783" y="1"/>
                    <a:pt x="549" y="1"/>
                  </a:cubicBez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4851775" y="5140350"/>
              <a:ext cx="101525" cy="100625"/>
            </a:xfrm>
            <a:custGeom>
              <a:avLst/>
              <a:gdLst/>
              <a:ahLst/>
              <a:cxnLst/>
              <a:rect l="l" t="t" r="r" b="b"/>
              <a:pathLst>
                <a:path w="4061" h="4025" extrusionOk="0">
                  <a:moveTo>
                    <a:pt x="3156" y="0"/>
                  </a:moveTo>
                  <a:cubicBezTo>
                    <a:pt x="3156" y="0"/>
                    <a:pt x="596" y="1298"/>
                    <a:pt x="13" y="2786"/>
                  </a:cubicBezTo>
                  <a:cubicBezTo>
                    <a:pt x="1" y="2786"/>
                    <a:pt x="513" y="3763"/>
                    <a:pt x="715" y="4025"/>
                  </a:cubicBezTo>
                  <a:cubicBezTo>
                    <a:pt x="715" y="4025"/>
                    <a:pt x="715" y="4025"/>
                    <a:pt x="715" y="4025"/>
                  </a:cubicBezTo>
                  <a:cubicBezTo>
                    <a:pt x="733" y="4025"/>
                    <a:pt x="1805" y="1855"/>
                    <a:pt x="4061" y="715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4786300" y="5140350"/>
              <a:ext cx="207800" cy="255100"/>
            </a:xfrm>
            <a:custGeom>
              <a:avLst/>
              <a:gdLst/>
              <a:ahLst/>
              <a:cxnLst/>
              <a:rect l="l" t="t" r="r" b="b"/>
              <a:pathLst>
                <a:path w="8312" h="10204" extrusionOk="0">
                  <a:moveTo>
                    <a:pt x="1822" y="0"/>
                  </a:moveTo>
                  <a:cubicBezTo>
                    <a:pt x="1382" y="119"/>
                    <a:pt x="155" y="750"/>
                    <a:pt x="155" y="750"/>
                  </a:cubicBezTo>
                  <a:cubicBezTo>
                    <a:pt x="155" y="750"/>
                    <a:pt x="1" y="5525"/>
                    <a:pt x="7430" y="10204"/>
                  </a:cubicBezTo>
                  <a:lnTo>
                    <a:pt x="8311" y="8811"/>
                  </a:lnTo>
                  <a:cubicBezTo>
                    <a:pt x="1715" y="4322"/>
                    <a:pt x="1822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4952400" y="5350975"/>
              <a:ext cx="55375" cy="49000"/>
            </a:xfrm>
            <a:custGeom>
              <a:avLst/>
              <a:gdLst/>
              <a:ahLst/>
              <a:cxnLst/>
              <a:rect l="l" t="t" r="r" b="b"/>
              <a:pathLst>
                <a:path w="2215" h="1960" extrusionOk="0">
                  <a:moveTo>
                    <a:pt x="1093" y="0"/>
                  </a:moveTo>
                  <a:cubicBezTo>
                    <a:pt x="949" y="0"/>
                    <a:pt x="803" y="32"/>
                    <a:pt x="667" y="100"/>
                  </a:cubicBezTo>
                  <a:cubicBezTo>
                    <a:pt x="191" y="338"/>
                    <a:pt x="0" y="934"/>
                    <a:pt x="226" y="1410"/>
                  </a:cubicBezTo>
                  <a:cubicBezTo>
                    <a:pt x="411" y="1761"/>
                    <a:pt x="754" y="1960"/>
                    <a:pt x="1103" y="1960"/>
                  </a:cubicBezTo>
                  <a:cubicBezTo>
                    <a:pt x="1250" y="1960"/>
                    <a:pt x="1398" y="1925"/>
                    <a:pt x="1536" y="1850"/>
                  </a:cubicBezTo>
                  <a:cubicBezTo>
                    <a:pt x="2012" y="1612"/>
                    <a:pt x="2215" y="1017"/>
                    <a:pt x="1977" y="541"/>
                  </a:cubicBezTo>
                  <a:cubicBezTo>
                    <a:pt x="1807" y="201"/>
                    <a:pt x="1454" y="0"/>
                    <a:pt x="1093" y="0"/>
                  </a:cubicBezTo>
                  <a:close/>
                </a:path>
              </a:pathLst>
            </a:custGeom>
            <a:solidFill>
              <a:srgbClr val="F7C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4809225" y="5072525"/>
              <a:ext cx="79200" cy="108925"/>
            </a:xfrm>
            <a:custGeom>
              <a:avLst/>
              <a:gdLst/>
              <a:ahLst/>
              <a:cxnLst/>
              <a:rect l="l" t="t" r="r" b="b"/>
              <a:pathLst>
                <a:path w="3168" h="4357" extrusionOk="0">
                  <a:moveTo>
                    <a:pt x="189" y="1"/>
                  </a:moveTo>
                  <a:cubicBezTo>
                    <a:pt x="30" y="1"/>
                    <a:pt x="69" y="621"/>
                    <a:pt x="36" y="2130"/>
                  </a:cubicBezTo>
                  <a:cubicBezTo>
                    <a:pt x="0" y="3761"/>
                    <a:pt x="1346" y="4356"/>
                    <a:pt x="1346" y="4356"/>
                  </a:cubicBezTo>
                  <a:cubicBezTo>
                    <a:pt x="3167" y="3201"/>
                    <a:pt x="2632" y="2701"/>
                    <a:pt x="2572" y="2320"/>
                  </a:cubicBezTo>
                  <a:cubicBezTo>
                    <a:pt x="2524" y="1951"/>
                    <a:pt x="441" y="94"/>
                    <a:pt x="227" y="11"/>
                  </a:cubicBezTo>
                  <a:cubicBezTo>
                    <a:pt x="213" y="4"/>
                    <a:pt x="200" y="1"/>
                    <a:pt x="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4816075" y="5084550"/>
              <a:ext cx="28600" cy="82600"/>
            </a:xfrm>
            <a:custGeom>
              <a:avLst/>
              <a:gdLst/>
              <a:ahLst/>
              <a:cxnLst/>
              <a:rect l="l" t="t" r="r" b="b"/>
              <a:pathLst>
                <a:path w="1144" h="3304" extrusionOk="0">
                  <a:moveTo>
                    <a:pt x="135" y="0"/>
                  </a:moveTo>
                  <a:cubicBezTo>
                    <a:pt x="43" y="0"/>
                    <a:pt x="23" y="507"/>
                    <a:pt x="12" y="1625"/>
                  </a:cubicBezTo>
                  <a:cubicBezTo>
                    <a:pt x="0" y="2863"/>
                    <a:pt x="1012" y="3304"/>
                    <a:pt x="1012" y="3304"/>
                  </a:cubicBezTo>
                  <a:cubicBezTo>
                    <a:pt x="893" y="2351"/>
                    <a:pt x="1143" y="958"/>
                    <a:pt x="167" y="18"/>
                  </a:cubicBezTo>
                  <a:cubicBezTo>
                    <a:pt x="155" y="6"/>
                    <a:pt x="145" y="0"/>
                    <a:pt x="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8" name="Google Shape;638;p41"/>
          <p:cNvGrpSpPr/>
          <p:nvPr/>
        </p:nvGrpSpPr>
        <p:grpSpPr>
          <a:xfrm rot="-2089491">
            <a:off x="-677432" y="3619690"/>
            <a:ext cx="2121248" cy="2322351"/>
            <a:chOff x="4244275" y="1590200"/>
            <a:chExt cx="1252850" cy="1371625"/>
          </a:xfrm>
        </p:grpSpPr>
        <p:sp>
          <p:nvSpPr>
            <p:cNvPr id="639" name="Google Shape;639;p41"/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4492800" y="1843225"/>
              <a:ext cx="699825" cy="942975"/>
            </a:xfrm>
            <a:custGeom>
              <a:avLst/>
              <a:gdLst/>
              <a:ahLst/>
              <a:cxnLst/>
              <a:rect l="l" t="t" r="r" b="b"/>
              <a:pathLst>
                <a:path w="27993" h="37719" fill="none" extrusionOk="0">
                  <a:moveTo>
                    <a:pt x="13991" y="37719"/>
                  </a:moveTo>
                  <a:cubicBezTo>
                    <a:pt x="9574" y="35612"/>
                    <a:pt x="1" y="29789"/>
                    <a:pt x="1" y="23884"/>
                  </a:cubicBezTo>
                  <a:lnTo>
                    <a:pt x="1" y="0"/>
                  </a:lnTo>
                  <a:lnTo>
                    <a:pt x="27993" y="0"/>
                  </a:lnTo>
                  <a:lnTo>
                    <a:pt x="27993" y="23884"/>
                  </a:lnTo>
                  <a:cubicBezTo>
                    <a:pt x="27981" y="29801"/>
                    <a:pt x="18396" y="35612"/>
                    <a:pt x="13991" y="37719"/>
                  </a:cubicBezTo>
                  <a:close/>
                </a:path>
              </a:pathLst>
            </a:custGeom>
            <a:solidFill>
              <a:schemeClr val="dk2"/>
            </a:solidFill>
            <a:ln w="38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4381213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455086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4720538" y="1662825"/>
              <a:ext cx="73825" cy="95277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4890188" y="1662825"/>
              <a:ext cx="74150" cy="95277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5059863" y="1662825"/>
              <a:ext cx="74125" cy="95277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5229513" y="1662825"/>
              <a:ext cx="73850" cy="95277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4625575" y="2087600"/>
              <a:ext cx="148250" cy="420300"/>
            </a:xfrm>
            <a:custGeom>
              <a:avLst/>
              <a:gdLst/>
              <a:ahLst/>
              <a:cxnLst/>
              <a:rect l="l" t="t" r="r" b="b"/>
              <a:pathLst>
                <a:path w="5930" h="16812" extrusionOk="0">
                  <a:moveTo>
                    <a:pt x="572" y="0"/>
                  </a:moveTo>
                  <a:lnTo>
                    <a:pt x="0" y="16812"/>
                  </a:lnTo>
                  <a:lnTo>
                    <a:pt x="5929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46095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98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72" y="1"/>
                  </a:lnTo>
                  <a:lnTo>
                    <a:pt x="6572" y="822"/>
                  </a:lnTo>
                  <a:lnTo>
                    <a:pt x="5739" y="822"/>
                  </a:lnTo>
                  <a:lnTo>
                    <a:pt x="5739" y="1"/>
                  </a:lnTo>
                  <a:lnTo>
                    <a:pt x="4870" y="1"/>
                  </a:lnTo>
                  <a:lnTo>
                    <a:pt x="4870" y="822"/>
                  </a:lnTo>
                  <a:lnTo>
                    <a:pt x="4036" y="822"/>
                  </a:lnTo>
                  <a:lnTo>
                    <a:pt x="4036" y="1"/>
                  </a:lnTo>
                  <a:lnTo>
                    <a:pt x="3179" y="1"/>
                  </a:lnTo>
                  <a:lnTo>
                    <a:pt x="3179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46095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15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46095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4916975" y="2087600"/>
              <a:ext cx="147650" cy="420300"/>
            </a:xfrm>
            <a:custGeom>
              <a:avLst/>
              <a:gdLst/>
              <a:ahLst/>
              <a:cxnLst/>
              <a:rect l="l" t="t" r="r" b="b"/>
              <a:pathLst>
                <a:path w="5906" h="16812" extrusionOk="0">
                  <a:moveTo>
                    <a:pt x="560" y="0"/>
                  </a:moveTo>
                  <a:lnTo>
                    <a:pt x="0" y="16812"/>
                  </a:lnTo>
                  <a:lnTo>
                    <a:pt x="5906" y="16812"/>
                  </a:lnTo>
                  <a:lnTo>
                    <a:pt x="5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4900900" y="2021800"/>
              <a:ext cx="179800" cy="65825"/>
            </a:xfrm>
            <a:custGeom>
              <a:avLst/>
              <a:gdLst/>
              <a:ahLst/>
              <a:cxnLst/>
              <a:rect l="l" t="t" r="r" b="b"/>
              <a:pathLst>
                <a:path w="7192" h="2633" extrusionOk="0">
                  <a:moveTo>
                    <a:pt x="0" y="1"/>
                  </a:moveTo>
                  <a:lnTo>
                    <a:pt x="286" y="2632"/>
                  </a:lnTo>
                  <a:lnTo>
                    <a:pt x="6906" y="2632"/>
                  </a:lnTo>
                  <a:lnTo>
                    <a:pt x="7192" y="1"/>
                  </a:lnTo>
                  <a:lnTo>
                    <a:pt x="6549" y="1"/>
                  </a:lnTo>
                  <a:lnTo>
                    <a:pt x="6549" y="822"/>
                  </a:lnTo>
                  <a:lnTo>
                    <a:pt x="5727" y="822"/>
                  </a:lnTo>
                  <a:lnTo>
                    <a:pt x="5727" y="1"/>
                  </a:lnTo>
                  <a:lnTo>
                    <a:pt x="4858" y="1"/>
                  </a:lnTo>
                  <a:lnTo>
                    <a:pt x="4858" y="822"/>
                  </a:lnTo>
                  <a:lnTo>
                    <a:pt x="4037" y="822"/>
                  </a:lnTo>
                  <a:lnTo>
                    <a:pt x="4037" y="1"/>
                  </a:lnTo>
                  <a:lnTo>
                    <a:pt x="3156" y="1"/>
                  </a:lnTo>
                  <a:lnTo>
                    <a:pt x="3156" y="822"/>
                  </a:lnTo>
                  <a:lnTo>
                    <a:pt x="2334" y="822"/>
                  </a:lnTo>
                  <a:lnTo>
                    <a:pt x="2334" y="1"/>
                  </a:lnTo>
                  <a:lnTo>
                    <a:pt x="1465" y="1"/>
                  </a:lnTo>
                  <a:lnTo>
                    <a:pt x="1465" y="822"/>
                  </a:lnTo>
                  <a:lnTo>
                    <a:pt x="643" y="82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4900900" y="2507875"/>
              <a:ext cx="179800" cy="34850"/>
            </a:xfrm>
            <a:custGeom>
              <a:avLst/>
              <a:gdLst/>
              <a:ahLst/>
              <a:cxnLst/>
              <a:rect l="l" t="t" r="r" b="b"/>
              <a:pathLst>
                <a:path w="7192" h="1394" extrusionOk="0">
                  <a:moveTo>
                    <a:pt x="0" y="1"/>
                  </a:moveTo>
                  <a:lnTo>
                    <a:pt x="0" y="1394"/>
                  </a:lnTo>
                  <a:lnTo>
                    <a:pt x="7192" y="1394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4900900" y="2513525"/>
              <a:ext cx="179800" cy="5100"/>
            </a:xfrm>
            <a:custGeom>
              <a:avLst/>
              <a:gdLst/>
              <a:ahLst/>
              <a:cxnLst/>
              <a:rect l="l" t="t" r="r" b="b"/>
              <a:pathLst>
                <a:path w="7192" h="204" extrusionOk="0">
                  <a:moveTo>
                    <a:pt x="0" y="1"/>
                  </a:moveTo>
                  <a:lnTo>
                    <a:pt x="0" y="203"/>
                  </a:lnTo>
                  <a:lnTo>
                    <a:pt x="7192" y="203"/>
                  </a:lnTo>
                  <a:lnTo>
                    <a:pt x="7192" y="1"/>
                  </a:lnTo>
                  <a:close/>
                </a:path>
              </a:pathLst>
            </a:custGeom>
            <a:solidFill>
              <a:srgbClr val="3D5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463687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98" y="798"/>
                  </a:lnTo>
                  <a:lnTo>
                    <a:pt x="1" y="1227"/>
                  </a:lnTo>
                  <a:lnTo>
                    <a:pt x="798" y="1667"/>
                  </a:lnTo>
                  <a:lnTo>
                    <a:pt x="1227" y="2465"/>
                  </a:lnTo>
                  <a:lnTo>
                    <a:pt x="1667" y="1667"/>
                  </a:lnTo>
                  <a:lnTo>
                    <a:pt x="2453" y="1227"/>
                  </a:lnTo>
                  <a:lnTo>
                    <a:pt x="1667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4811600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27" y="0"/>
                  </a:moveTo>
                  <a:lnTo>
                    <a:pt x="786" y="798"/>
                  </a:lnTo>
                  <a:lnTo>
                    <a:pt x="1" y="1227"/>
                  </a:lnTo>
                  <a:lnTo>
                    <a:pt x="786" y="1667"/>
                  </a:lnTo>
                  <a:lnTo>
                    <a:pt x="1227" y="2465"/>
                  </a:lnTo>
                  <a:lnTo>
                    <a:pt x="1656" y="1667"/>
                  </a:lnTo>
                  <a:lnTo>
                    <a:pt x="2453" y="1227"/>
                  </a:lnTo>
                  <a:lnTo>
                    <a:pt x="1656" y="798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811600" y="2623975"/>
              <a:ext cx="61350" cy="61925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4985725" y="1902150"/>
              <a:ext cx="61350" cy="61650"/>
            </a:xfrm>
            <a:custGeom>
              <a:avLst/>
              <a:gdLst/>
              <a:ahLst/>
              <a:cxnLst/>
              <a:rect l="l" t="t" r="r" b="b"/>
              <a:pathLst>
                <a:path w="2454" h="2466" extrusionOk="0">
                  <a:moveTo>
                    <a:pt x="1239" y="0"/>
                  </a:moveTo>
                  <a:lnTo>
                    <a:pt x="787" y="798"/>
                  </a:lnTo>
                  <a:lnTo>
                    <a:pt x="1" y="1227"/>
                  </a:lnTo>
                  <a:lnTo>
                    <a:pt x="787" y="1667"/>
                  </a:lnTo>
                  <a:lnTo>
                    <a:pt x="1239" y="2465"/>
                  </a:lnTo>
                  <a:lnTo>
                    <a:pt x="1668" y="1667"/>
                  </a:lnTo>
                  <a:lnTo>
                    <a:pt x="2453" y="1227"/>
                  </a:lnTo>
                  <a:lnTo>
                    <a:pt x="1668" y="79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3" name="Google Shape;663;p41"/>
          <p:cNvSpPr/>
          <p:nvPr/>
        </p:nvSpPr>
        <p:spPr>
          <a:xfrm>
            <a:off x="352895" y="1845108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4" name="Google Shape;664;p41"/>
          <p:cNvSpPr/>
          <p:nvPr/>
        </p:nvSpPr>
        <p:spPr>
          <a:xfrm>
            <a:off x="4457320" y="4452608"/>
            <a:ext cx="229351" cy="231525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564982" y="1793656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457713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684727" y="1401471"/>
            <a:ext cx="3891167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“Play” to start the game.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“Help” for knowledge about how to play game.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“Quit” to close the game.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2" name="Picture 1" descr="A cartoon of a child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33" y="3222699"/>
            <a:ext cx="1133063" cy="163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92129"/>
            <a:ext cx="3691894" cy="2277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/>
          <p:nvPr/>
        </p:nvSpPr>
        <p:spPr>
          <a:xfrm rot="-822740" flipH="1">
            <a:off x="189808" y="3742877"/>
            <a:ext cx="1039387" cy="1315631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1322534" y="213238"/>
            <a:ext cx="29835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03. HOW TO PLAY</a:t>
            </a:r>
            <a:endParaRPr dirty="0"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745297" y="1175063"/>
            <a:ext cx="3460937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Move: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, 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Attack: R.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Jump: W. 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Dash: F.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Defeat all the enemies and you will pass the level.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38" name="Google Shape;1138;p46"/>
          <p:cNvGrpSpPr/>
          <p:nvPr/>
        </p:nvGrpSpPr>
        <p:grpSpPr>
          <a:xfrm>
            <a:off x="4507535" y="494373"/>
            <a:ext cx="3891167" cy="2949220"/>
            <a:chOff x="713409" y="1097136"/>
            <a:chExt cx="3891167" cy="2949220"/>
          </a:xfrm>
        </p:grpSpPr>
        <p:sp>
          <p:nvSpPr>
            <p:cNvPr id="1139" name="Google Shape;1139;p46"/>
            <p:cNvSpPr/>
            <p:nvPr/>
          </p:nvSpPr>
          <p:spPr>
            <a:xfrm>
              <a:off x="2243875" y="3527623"/>
              <a:ext cx="830099" cy="518714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00658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71340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2" name="Google Shape;1142;p46"/>
          <p:cNvGrpSpPr/>
          <p:nvPr/>
        </p:nvGrpSpPr>
        <p:grpSpPr>
          <a:xfrm>
            <a:off x="7490534" y="3307847"/>
            <a:ext cx="1728366" cy="2233399"/>
            <a:chOff x="-826300" y="4712025"/>
            <a:chExt cx="1288575" cy="1665100"/>
          </a:xfrm>
        </p:grpSpPr>
        <p:sp>
          <p:nvSpPr>
            <p:cNvPr id="1143" name="Google Shape;1143;p46"/>
            <p:cNvSpPr/>
            <p:nvPr/>
          </p:nvSpPr>
          <p:spPr>
            <a:xfrm>
              <a:off x="-826300" y="4933775"/>
              <a:ext cx="359000" cy="1443350"/>
            </a:xfrm>
            <a:custGeom>
              <a:avLst/>
              <a:gdLst/>
              <a:ahLst/>
              <a:cxnLst/>
              <a:rect l="l" t="t" r="r" b="b"/>
              <a:pathLst>
                <a:path w="14360" h="57734" extrusionOk="0">
                  <a:moveTo>
                    <a:pt x="7215" y="0"/>
                  </a:moveTo>
                  <a:cubicBezTo>
                    <a:pt x="5513" y="0"/>
                    <a:pt x="4144" y="1334"/>
                    <a:pt x="4132" y="2953"/>
                  </a:cubicBezTo>
                  <a:cubicBezTo>
                    <a:pt x="4132" y="3703"/>
                    <a:pt x="4417" y="4406"/>
                    <a:pt x="4941" y="4965"/>
                  </a:cubicBezTo>
                  <a:cubicBezTo>
                    <a:pt x="4882" y="6382"/>
                    <a:pt x="4727" y="9287"/>
                    <a:pt x="4727" y="9287"/>
                  </a:cubicBezTo>
                  <a:lnTo>
                    <a:pt x="1346" y="9287"/>
                  </a:lnTo>
                  <a:lnTo>
                    <a:pt x="0" y="14502"/>
                  </a:lnTo>
                  <a:lnTo>
                    <a:pt x="3691" y="14502"/>
                  </a:lnTo>
                  <a:lnTo>
                    <a:pt x="4727" y="51495"/>
                  </a:lnTo>
                  <a:lnTo>
                    <a:pt x="7465" y="57734"/>
                  </a:lnTo>
                  <a:lnTo>
                    <a:pt x="9763" y="51483"/>
                  </a:lnTo>
                  <a:lnTo>
                    <a:pt x="10692" y="14502"/>
                  </a:lnTo>
                  <a:lnTo>
                    <a:pt x="14359" y="14502"/>
                  </a:lnTo>
                  <a:lnTo>
                    <a:pt x="13014" y="9275"/>
                  </a:lnTo>
                  <a:lnTo>
                    <a:pt x="9656" y="9275"/>
                  </a:lnTo>
                  <a:cubicBezTo>
                    <a:pt x="9597" y="7847"/>
                    <a:pt x="9549" y="6406"/>
                    <a:pt x="9490" y="4965"/>
                  </a:cubicBezTo>
                  <a:cubicBezTo>
                    <a:pt x="10002" y="4429"/>
                    <a:pt x="10299" y="3727"/>
                    <a:pt x="10299" y="2977"/>
                  </a:cubicBezTo>
                  <a:cubicBezTo>
                    <a:pt x="10299" y="2179"/>
                    <a:pt x="9954" y="1405"/>
                    <a:pt x="9359" y="834"/>
                  </a:cubicBezTo>
                  <a:cubicBezTo>
                    <a:pt x="8775" y="298"/>
                    <a:pt x="8037" y="0"/>
                    <a:pt x="7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-555150" y="4712025"/>
              <a:ext cx="1017425" cy="1653200"/>
            </a:xfrm>
            <a:custGeom>
              <a:avLst/>
              <a:gdLst/>
              <a:ahLst/>
              <a:cxnLst/>
              <a:rect l="l" t="t" r="r" b="b"/>
              <a:pathLst>
                <a:path w="40697" h="66128" extrusionOk="0">
                  <a:moveTo>
                    <a:pt x="31421" y="11883"/>
                  </a:moveTo>
                  <a:lnTo>
                    <a:pt x="31088" y="12847"/>
                  </a:lnTo>
                  <a:lnTo>
                    <a:pt x="31040" y="14633"/>
                  </a:lnTo>
                  <a:lnTo>
                    <a:pt x="30659" y="14502"/>
                  </a:lnTo>
                  <a:cubicBezTo>
                    <a:pt x="30517" y="14216"/>
                    <a:pt x="30564" y="13264"/>
                    <a:pt x="30779" y="12549"/>
                  </a:cubicBezTo>
                  <a:lnTo>
                    <a:pt x="30909" y="12133"/>
                  </a:lnTo>
                  <a:lnTo>
                    <a:pt x="30886" y="12049"/>
                  </a:lnTo>
                  <a:lnTo>
                    <a:pt x="31421" y="11883"/>
                  </a:lnTo>
                  <a:close/>
                  <a:moveTo>
                    <a:pt x="21635" y="24039"/>
                  </a:moveTo>
                  <a:lnTo>
                    <a:pt x="21623" y="24134"/>
                  </a:lnTo>
                  <a:cubicBezTo>
                    <a:pt x="21623" y="24110"/>
                    <a:pt x="21611" y="24098"/>
                    <a:pt x="21611" y="24087"/>
                  </a:cubicBezTo>
                  <a:cubicBezTo>
                    <a:pt x="21623" y="24063"/>
                    <a:pt x="21623" y="24051"/>
                    <a:pt x="21635" y="24039"/>
                  </a:cubicBezTo>
                  <a:close/>
                  <a:moveTo>
                    <a:pt x="30945" y="17145"/>
                  </a:moveTo>
                  <a:lnTo>
                    <a:pt x="30017" y="49828"/>
                  </a:lnTo>
                  <a:lnTo>
                    <a:pt x="28766" y="49828"/>
                  </a:lnTo>
                  <a:lnTo>
                    <a:pt x="28766" y="34254"/>
                  </a:lnTo>
                  <a:cubicBezTo>
                    <a:pt x="28766" y="32314"/>
                    <a:pt x="27326" y="30754"/>
                    <a:pt x="25552" y="30754"/>
                  </a:cubicBezTo>
                  <a:lnTo>
                    <a:pt x="23944" y="30754"/>
                  </a:lnTo>
                  <a:cubicBezTo>
                    <a:pt x="23885" y="30635"/>
                    <a:pt x="23813" y="30516"/>
                    <a:pt x="23718" y="30397"/>
                  </a:cubicBezTo>
                  <a:cubicBezTo>
                    <a:pt x="23766" y="30337"/>
                    <a:pt x="23801" y="30290"/>
                    <a:pt x="23837" y="30230"/>
                  </a:cubicBezTo>
                  <a:cubicBezTo>
                    <a:pt x="24313" y="29444"/>
                    <a:pt x="23932" y="28659"/>
                    <a:pt x="23706" y="28194"/>
                  </a:cubicBezTo>
                  <a:cubicBezTo>
                    <a:pt x="23540" y="27837"/>
                    <a:pt x="23301" y="27408"/>
                    <a:pt x="23028" y="26908"/>
                  </a:cubicBezTo>
                  <a:cubicBezTo>
                    <a:pt x="22647" y="26230"/>
                    <a:pt x="22194" y="25384"/>
                    <a:pt x="21837" y="24622"/>
                  </a:cubicBezTo>
                  <a:lnTo>
                    <a:pt x="24135" y="23467"/>
                  </a:lnTo>
                  <a:cubicBezTo>
                    <a:pt x="24432" y="23325"/>
                    <a:pt x="24694" y="23146"/>
                    <a:pt x="24909" y="22955"/>
                  </a:cubicBezTo>
                  <a:cubicBezTo>
                    <a:pt x="25468" y="23241"/>
                    <a:pt x="26028" y="23384"/>
                    <a:pt x="26623" y="23384"/>
                  </a:cubicBezTo>
                  <a:cubicBezTo>
                    <a:pt x="28362" y="23384"/>
                    <a:pt x="29528" y="22122"/>
                    <a:pt x="29647" y="21979"/>
                  </a:cubicBezTo>
                  <a:lnTo>
                    <a:pt x="27873" y="19824"/>
                  </a:lnTo>
                  <a:lnTo>
                    <a:pt x="28897" y="18824"/>
                  </a:lnTo>
                  <a:lnTo>
                    <a:pt x="29052" y="18681"/>
                  </a:lnTo>
                  <a:lnTo>
                    <a:pt x="30147" y="19038"/>
                  </a:lnTo>
                  <a:cubicBezTo>
                    <a:pt x="30469" y="18407"/>
                    <a:pt x="30624" y="17836"/>
                    <a:pt x="30671" y="17312"/>
                  </a:cubicBezTo>
                  <a:cubicBezTo>
                    <a:pt x="30790" y="17252"/>
                    <a:pt x="30886" y="17193"/>
                    <a:pt x="30945" y="17145"/>
                  </a:cubicBezTo>
                  <a:close/>
                  <a:moveTo>
                    <a:pt x="19349" y="0"/>
                  </a:moveTo>
                  <a:lnTo>
                    <a:pt x="18563" y="1822"/>
                  </a:lnTo>
                  <a:lnTo>
                    <a:pt x="8752" y="7775"/>
                  </a:lnTo>
                  <a:cubicBezTo>
                    <a:pt x="8716" y="7727"/>
                    <a:pt x="8692" y="7704"/>
                    <a:pt x="8657" y="7656"/>
                  </a:cubicBezTo>
                  <a:lnTo>
                    <a:pt x="7514" y="6251"/>
                  </a:lnTo>
                  <a:lnTo>
                    <a:pt x="6335" y="7620"/>
                  </a:lnTo>
                  <a:cubicBezTo>
                    <a:pt x="6275" y="7680"/>
                    <a:pt x="5621" y="8477"/>
                    <a:pt x="4990" y="10037"/>
                  </a:cubicBezTo>
                  <a:lnTo>
                    <a:pt x="4287" y="10454"/>
                  </a:lnTo>
                  <a:lnTo>
                    <a:pt x="4799" y="10525"/>
                  </a:lnTo>
                  <a:cubicBezTo>
                    <a:pt x="4120" y="12359"/>
                    <a:pt x="3525" y="15062"/>
                    <a:pt x="3763" y="18776"/>
                  </a:cubicBezTo>
                  <a:lnTo>
                    <a:pt x="3823" y="19788"/>
                  </a:lnTo>
                  <a:lnTo>
                    <a:pt x="4263" y="19931"/>
                  </a:lnTo>
                  <a:lnTo>
                    <a:pt x="4263" y="21789"/>
                  </a:lnTo>
                  <a:lnTo>
                    <a:pt x="4275" y="21872"/>
                  </a:lnTo>
                  <a:cubicBezTo>
                    <a:pt x="4287" y="22027"/>
                    <a:pt x="4466" y="23205"/>
                    <a:pt x="5716" y="24218"/>
                  </a:cubicBezTo>
                  <a:cubicBezTo>
                    <a:pt x="5204" y="25122"/>
                    <a:pt x="4573" y="26408"/>
                    <a:pt x="4097" y="27789"/>
                  </a:cubicBezTo>
                  <a:cubicBezTo>
                    <a:pt x="3823" y="28563"/>
                    <a:pt x="3644" y="29290"/>
                    <a:pt x="3549" y="29968"/>
                  </a:cubicBezTo>
                  <a:lnTo>
                    <a:pt x="3418" y="30766"/>
                  </a:lnTo>
                  <a:lnTo>
                    <a:pt x="3216" y="30766"/>
                  </a:lnTo>
                  <a:cubicBezTo>
                    <a:pt x="1442" y="30766"/>
                    <a:pt x="1" y="32349"/>
                    <a:pt x="1" y="34266"/>
                  </a:cubicBezTo>
                  <a:lnTo>
                    <a:pt x="1" y="57793"/>
                  </a:lnTo>
                  <a:cubicBezTo>
                    <a:pt x="1" y="59615"/>
                    <a:pt x="1251" y="61103"/>
                    <a:pt x="2906" y="61282"/>
                  </a:cubicBezTo>
                  <a:lnTo>
                    <a:pt x="2906" y="61258"/>
                  </a:lnTo>
                  <a:lnTo>
                    <a:pt x="2942" y="61258"/>
                  </a:lnTo>
                  <a:cubicBezTo>
                    <a:pt x="11086" y="62508"/>
                    <a:pt x="13241" y="64830"/>
                    <a:pt x="13264" y="64865"/>
                  </a:cubicBezTo>
                  <a:lnTo>
                    <a:pt x="14396" y="66127"/>
                  </a:lnTo>
                  <a:lnTo>
                    <a:pt x="15527" y="64865"/>
                  </a:lnTo>
                  <a:cubicBezTo>
                    <a:pt x="15539" y="64853"/>
                    <a:pt x="16396" y="63901"/>
                    <a:pt x="19134" y="62889"/>
                  </a:cubicBezTo>
                  <a:cubicBezTo>
                    <a:pt x="20372" y="62436"/>
                    <a:pt x="21789" y="62032"/>
                    <a:pt x="23349" y="61710"/>
                  </a:cubicBezTo>
                  <a:cubicBezTo>
                    <a:pt x="24111" y="61544"/>
                    <a:pt x="24944" y="61401"/>
                    <a:pt x="25826" y="61258"/>
                  </a:cubicBezTo>
                  <a:lnTo>
                    <a:pt x="25861" y="61258"/>
                  </a:lnTo>
                  <a:lnTo>
                    <a:pt x="25861" y="61282"/>
                  </a:lnTo>
                  <a:cubicBezTo>
                    <a:pt x="27516" y="61103"/>
                    <a:pt x="28766" y="59591"/>
                    <a:pt x="28766" y="57793"/>
                  </a:cubicBezTo>
                  <a:lnTo>
                    <a:pt x="28766" y="55067"/>
                  </a:lnTo>
                  <a:lnTo>
                    <a:pt x="31088" y="55067"/>
                  </a:lnTo>
                  <a:cubicBezTo>
                    <a:pt x="31088" y="55067"/>
                    <a:pt x="31219" y="58079"/>
                    <a:pt x="31302" y="59400"/>
                  </a:cubicBezTo>
                  <a:cubicBezTo>
                    <a:pt x="30790" y="59936"/>
                    <a:pt x="30493" y="60651"/>
                    <a:pt x="30493" y="61413"/>
                  </a:cubicBezTo>
                  <a:cubicBezTo>
                    <a:pt x="30505" y="63032"/>
                    <a:pt x="31874" y="64353"/>
                    <a:pt x="33576" y="64353"/>
                  </a:cubicBezTo>
                  <a:lnTo>
                    <a:pt x="33588" y="64353"/>
                  </a:lnTo>
                  <a:cubicBezTo>
                    <a:pt x="34398" y="64353"/>
                    <a:pt x="35136" y="64056"/>
                    <a:pt x="35720" y="63520"/>
                  </a:cubicBezTo>
                  <a:cubicBezTo>
                    <a:pt x="36315" y="62972"/>
                    <a:pt x="36660" y="62186"/>
                    <a:pt x="36660" y="61401"/>
                  </a:cubicBezTo>
                  <a:cubicBezTo>
                    <a:pt x="36660" y="60651"/>
                    <a:pt x="36363" y="59936"/>
                    <a:pt x="35851" y="59412"/>
                  </a:cubicBezTo>
                  <a:cubicBezTo>
                    <a:pt x="35910" y="57960"/>
                    <a:pt x="35958" y="56531"/>
                    <a:pt x="36017" y="55102"/>
                  </a:cubicBezTo>
                  <a:lnTo>
                    <a:pt x="39351" y="55102"/>
                  </a:lnTo>
                  <a:lnTo>
                    <a:pt x="39351" y="55055"/>
                  </a:lnTo>
                  <a:lnTo>
                    <a:pt x="40696" y="49852"/>
                  </a:lnTo>
                  <a:lnTo>
                    <a:pt x="37041" y="49852"/>
                  </a:lnTo>
                  <a:lnTo>
                    <a:pt x="36113" y="12859"/>
                  </a:lnTo>
                  <a:lnTo>
                    <a:pt x="33553" y="6394"/>
                  </a:lnTo>
                  <a:lnTo>
                    <a:pt x="31600" y="11347"/>
                  </a:lnTo>
                  <a:lnTo>
                    <a:pt x="30600" y="10228"/>
                  </a:lnTo>
                  <a:cubicBezTo>
                    <a:pt x="30612" y="8858"/>
                    <a:pt x="29957" y="7323"/>
                    <a:pt x="28695" y="5644"/>
                  </a:cubicBezTo>
                  <a:cubicBezTo>
                    <a:pt x="27754" y="4406"/>
                    <a:pt x="26778" y="3513"/>
                    <a:pt x="26742" y="3477"/>
                  </a:cubicBezTo>
                  <a:lnTo>
                    <a:pt x="25314" y="2167"/>
                  </a:lnTo>
                  <a:lnTo>
                    <a:pt x="25194" y="2381"/>
                  </a:lnTo>
                  <a:cubicBezTo>
                    <a:pt x="23992" y="1596"/>
                    <a:pt x="22397" y="1286"/>
                    <a:pt x="21420" y="1155"/>
                  </a:cubicBezTo>
                  <a:cubicBezTo>
                    <a:pt x="20884" y="500"/>
                    <a:pt x="20063" y="143"/>
                    <a:pt x="19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152975" y="599580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1" y="1"/>
                  </a:moveTo>
                  <a:lnTo>
                    <a:pt x="560" y="2192"/>
                  </a:lnTo>
                  <a:lnTo>
                    <a:pt x="6216" y="2192"/>
                  </a:lnTo>
                  <a:lnTo>
                    <a:pt x="6216" y="2203"/>
                  </a:lnTo>
                  <a:lnTo>
                    <a:pt x="9871" y="2203"/>
                  </a:lnTo>
                  <a:lnTo>
                    <a:pt x="10431" y="13"/>
                  </a:lnTo>
                  <a:lnTo>
                    <a:pt x="10431" y="1"/>
                  </a:lnTo>
                  <a:lnTo>
                    <a:pt x="7228" y="1"/>
                  </a:lnTo>
                  <a:lnTo>
                    <a:pt x="7228" y="13"/>
                  </a:lnTo>
                  <a:lnTo>
                    <a:pt x="5204" y="13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83950" y="4965025"/>
              <a:ext cx="50325" cy="1031100"/>
            </a:xfrm>
            <a:custGeom>
              <a:avLst/>
              <a:gdLst/>
              <a:ahLst/>
              <a:cxnLst/>
              <a:rect l="l" t="t" r="r" b="b"/>
              <a:pathLst>
                <a:path w="2013" h="41244" extrusionOk="0">
                  <a:moveTo>
                    <a:pt x="60" y="1"/>
                  </a:moveTo>
                  <a:lnTo>
                    <a:pt x="1" y="41244"/>
                  </a:lnTo>
                  <a:lnTo>
                    <a:pt x="2013" y="41244"/>
                  </a:lnTo>
                  <a:lnTo>
                    <a:pt x="1036" y="300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83650" y="621012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36" y="0"/>
                  </a:moveTo>
                  <a:lnTo>
                    <a:pt x="36" y="381"/>
                  </a:lnTo>
                  <a:lnTo>
                    <a:pt x="1" y="381"/>
                  </a:lnTo>
                  <a:lnTo>
                    <a:pt x="13" y="2882"/>
                  </a:lnTo>
                  <a:cubicBezTo>
                    <a:pt x="870" y="2882"/>
                    <a:pt x="1572" y="2251"/>
                    <a:pt x="1572" y="1441"/>
                  </a:cubicBezTo>
                  <a:cubicBezTo>
                    <a:pt x="1572" y="893"/>
                    <a:pt x="1251" y="417"/>
                    <a:pt x="739" y="167"/>
                  </a:cubicBezTo>
                  <a:cubicBezTo>
                    <a:pt x="536" y="60"/>
                    <a:pt x="298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82175" y="6050575"/>
              <a:ext cx="26200" cy="163725"/>
            </a:xfrm>
            <a:custGeom>
              <a:avLst/>
              <a:gdLst/>
              <a:ahLst/>
              <a:cxnLst/>
              <a:rect l="l" t="t" r="r" b="b"/>
              <a:pathLst>
                <a:path w="1048" h="6549" extrusionOk="0">
                  <a:moveTo>
                    <a:pt x="0" y="1"/>
                  </a:moveTo>
                  <a:lnTo>
                    <a:pt x="107" y="6382"/>
                  </a:lnTo>
                  <a:cubicBezTo>
                    <a:pt x="369" y="6382"/>
                    <a:pt x="607" y="6442"/>
                    <a:pt x="810" y="6549"/>
                  </a:cubicBezTo>
                  <a:cubicBezTo>
                    <a:pt x="881" y="4346"/>
                    <a:pt x="976" y="2167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32750" y="4965025"/>
              <a:ext cx="52425" cy="1031100"/>
            </a:xfrm>
            <a:custGeom>
              <a:avLst/>
              <a:gdLst/>
              <a:ahLst/>
              <a:cxnLst/>
              <a:rect l="l" t="t" r="r" b="b"/>
              <a:pathLst>
                <a:path w="2097" h="41244" extrusionOk="0">
                  <a:moveTo>
                    <a:pt x="2096" y="1"/>
                  </a:moveTo>
                  <a:lnTo>
                    <a:pt x="1096" y="3001"/>
                  </a:lnTo>
                  <a:lnTo>
                    <a:pt x="1" y="41232"/>
                  </a:lnTo>
                  <a:lnTo>
                    <a:pt x="406" y="41244"/>
                  </a:lnTo>
                  <a:lnTo>
                    <a:pt x="2013" y="41244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58350" y="6050575"/>
              <a:ext cx="26225" cy="163725"/>
            </a:xfrm>
            <a:custGeom>
              <a:avLst/>
              <a:gdLst/>
              <a:ahLst/>
              <a:cxnLst/>
              <a:rect l="l" t="t" r="r" b="b"/>
              <a:pathLst>
                <a:path w="1049" h="6549" extrusionOk="0">
                  <a:moveTo>
                    <a:pt x="1" y="1"/>
                  </a:moveTo>
                  <a:cubicBezTo>
                    <a:pt x="84" y="2215"/>
                    <a:pt x="191" y="4346"/>
                    <a:pt x="298" y="6549"/>
                  </a:cubicBezTo>
                  <a:cubicBezTo>
                    <a:pt x="513" y="6442"/>
                    <a:pt x="751" y="6382"/>
                    <a:pt x="1025" y="6382"/>
                  </a:cubicBezTo>
                  <a:lnTo>
                    <a:pt x="1048" y="638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44950" y="6210425"/>
              <a:ext cx="39325" cy="71750"/>
            </a:xfrm>
            <a:custGeom>
              <a:avLst/>
              <a:gdLst/>
              <a:ahLst/>
              <a:cxnLst/>
              <a:rect l="l" t="t" r="r" b="b"/>
              <a:pathLst>
                <a:path w="1573" h="2870" extrusionOk="0">
                  <a:moveTo>
                    <a:pt x="1561" y="0"/>
                  </a:moveTo>
                  <a:cubicBezTo>
                    <a:pt x="1287" y="0"/>
                    <a:pt x="1049" y="60"/>
                    <a:pt x="834" y="167"/>
                  </a:cubicBezTo>
                  <a:cubicBezTo>
                    <a:pt x="334" y="405"/>
                    <a:pt x="1" y="893"/>
                    <a:pt x="1" y="1441"/>
                  </a:cubicBezTo>
                  <a:cubicBezTo>
                    <a:pt x="13" y="2239"/>
                    <a:pt x="715" y="2870"/>
                    <a:pt x="1572" y="2870"/>
                  </a:cubicBezTo>
                  <a:lnTo>
                    <a:pt x="1561" y="369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-78300" y="4749825"/>
              <a:ext cx="276250" cy="524200"/>
            </a:xfrm>
            <a:custGeom>
              <a:avLst/>
              <a:gdLst/>
              <a:ahLst/>
              <a:cxnLst/>
              <a:rect l="l" t="t" r="r" b="b"/>
              <a:pathLst>
                <a:path w="11050" h="20968" extrusionOk="0">
                  <a:moveTo>
                    <a:pt x="1" y="0"/>
                  </a:moveTo>
                  <a:lnTo>
                    <a:pt x="1" y="0"/>
                  </a:lnTo>
                  <a:cubicBezTo>
                    <a:pt x="1894" y="1429"/>
                    <a:pt x="382" y="4834"/>
                    <a:pt x="382" y="4834"/>
                  </a:cubicBezTo>
                  <a:cubicBezTo>
                    <a:pt x="2108" y="4846"/>
                    <a:pt x="4847" y="5430"/>
                    <a:pt x="6525" y="8573"/>
                  </a:cubicBezTo>
                  <a:cubicBezTo>
                    <a:pt x="8752" y="12716"/>
                    <a:pt x="7347" y="16157"/>
                    <a:pt x="4037" y="19003"/>
                  </a:cubicBezTo>
                  <a:cubicBezTo>
                    <a:pt x="4680" y="19086"/>
                    <a:pt x="4430" y="20610"/>
                    <a:pt x="4430" y="20610"/>
                  </a:cubicBezTo>
                  <a:cubicBezTo>
                    <a:pt x="5144" y="20253"/>
                    <a:pt x="5537" y="19419"/>
                    <a:pt x="5537" y="19419"/>
                  </a:cubicBezTo>
                  <a:lnTo>
                    <a:pt x="5537" y="19419"/>
                  </a:lnTo>
                  <a:cubicBezTo>
                    <a:pt x="5513" y="20372"/>
                    <a:pt x="5930" y="20967"/>
                    <a:pt x="5930" y="20967"/>
                  </a:cubicBezTo>
                  <a:cubicBezTo>
                    <a:pt x="5739" y="20336"/>
                    <a:pt x="6156" y="19800"/>
                    <a:pt x="6156" y="19800"/>
                  </a:cubicBezTo>
                  <a:cubicBezTo>
                    <a:pt x="6667" y="20203"/>
                    <a:pt x="7160" y="20346"/>
                    <a:pt x="7603" y="20346"/>
                  </a:cubicBezTo>
                  <a:cubicBezTo>
                    <a:pt x="8669" y="20346"/>
                    <a:pt x="9448" y="19517"/>
                    <a:pt x="9490" y="19467"/>
                  </a:cubicBezTo>
                  <a:lnTo>
                    <a:pt x="9490" y="19467"/>
                  </a:lnTo>
                  <a:cubicBezTo>
                    <a:pt x="9071" y="19711"/>
                    <a:pt x="8668" y="19814"/>
                    <a:pt x="8305" y="19814"/>
                  </a:cubicBezTo>
                  <a:cubicBezTo>
                    <a:pt x="6968" y="19814"/>
                    <a:pt x="6175" y="18414"/>
                    <a:pt x="7121" y="17514"/>
                  </a:cubicBezTo>
                  <a:cubicBezTo>
                    <a:pt x="8323" y="16371"/>
                    <a:pt x="8514" y="14585"/>
                    <a:pt x="8514" y="14585"/>
                  </a:cubicBezTo>
                  <a:cubicBezTo>
                    <a:pt x="8966" y="14716"/>
                    <a:pt x="8811" y="16229"/>
                    <a:pt x="8811" y="16229"/>
                  </a:cubicBezTo>
                  <a:cubicBezTo>
                    <a:pt x="9430" y="15657"/>
                    <a:pt x="9264" y="14716"/>
                    <a:pt x="9264" y="14716"/>
                  </a:cubicBezTo>
                  <a:lnTo>
                    <a:pt x="9264" y="14716"/>
                  </a:lnTo>
                  <a:cubicBezTo>
                    <a:pt x="10026" y="15181"/>
                    <a:pt x="9764" y="16848"/>
                    <a:pt x="9764" y="16848"/>
                  </a:cubicBezTo>
                  <a:cubicBezTo>
                    <a:pt x="10573" y="15252"/>
                    <a:pt x="9847" y="14181"/>
                    <a:pt x="9788" y="14085"/>
                  </a:cubicBezTo>
                  <a:lnTo>
                    <a:pt x="9788" y="14085"/>
                  </a:lnTo>
                  <a:cubicBezTo>
                    <a:pt x="10071" y="14435"/>
                    <a:pt x="10360" y="14531"/>
                    <a:pt x="10589" y="14531"/>
                  </a:cubicBezTo>
                  <a:cubicBezTo>
                    <a:pt x="10861" y="14531"/>
                    <a:pt x="11050" y="14396"/>
                    <a:pt x="11050" y="14383"/>
                  </a:cubicBezTo>
                  <a:cubicBezTo>
                    <a:pt x="9299" y="13764"/>
                    <a:pt x="10264" y="10597"/>
                    <a:pt x="10264" y="10597"/>
                  </a:cubicBezTo>
                  <a:cubicBezTo>
                    <a:pt x="10190" y="10301"/>
                    <a:pt x="9915" y="10237"/>
                    <a:pt x="9690" y="10237"/>
                  </a:cubicBezTo>
                  <a:cubicBezTo>
                    <a:pt x="9516" y="10237"/>
                    <a:pt x="9371" y="10275"/>
                    <a:pt x="9371" y="10275"/>
                  </a:cubicBezTo>
                  <a:cubicBezTo>
                    <a:pt x="9454" y="9716"/>
                    <a:pt x="10169" y="9442"/>
                    <a:pt x="10169" y="9442"/>
                  </a:cubicBezTo>
                  <a:cubicBezTo>
                    <a:pt x="10105" y="9374"/>
                    <a:pt x="9952" y="9352"/>
                    <a:pt x="9775" y="9352"/>
                  </a:cubicBezTo>
                  <a:cubicBezTo>
                    <a:pt x="9422" y="9352"/>
                    <a:pt x="8978" y="9442"/>
                    <a:pt x="8978" y="9442"/>
                  </a:cubicBezTo>
                  <a:cubicBezTo>
                    <a:pt x="9145" y="9049"/>
                    <a:pt x="10014" y="8930"/>
                    <a:pt x="10014" y="8930"/>
                  </a:cubicBezTo>
                  <a:cubicBezTo>
                    <a:pt x="10240" y="6370"/>
                    <a:pt x="6644" y="3072"/>
                    <a:pt x="6644" y="3072"/>
                  </a:cubicBezTo>
                  <a:cubicBezTo>
                    <a:pt x="6275" y="3763"/>
                    <a:pt x="5085" y="4203"/>
                    <a:pt x="5001" y="4239"/>
                  </a:cubicBezTo>
                  <a:cubicBezTo>
                    <a:pt x="5680" y="3656"/>
                    <a:pt x="5704" y="2453"/>
                    <a:pt x="5704" y="2453"/>
                  </a:cubicBezTo>
                  <a:cubicBezTo>
                    <a:pt x="4335" y="1215"/>
                    <a:pt x="1370" y="1072"/>
                    <a:pt x="1370" y="1072"/>
                  </a:cubicBezTo>
                  <a:cubicBezTo>
                    <a:pt x="1239" y="20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-109550" y="4870950"/>
              <a:ext cx="250050" cy="386100"/>
            </a:xfrm>
            <a:custGeom>
              <a:avLst/>
              <a:gdLst/>
              <a:ahLst/>
              <a:cxnLst/>
              <a:rect l="l" t="t" r="r" b="b"/>
              <a:pathLst>
                <a:path w="10002" h="15444" extrusionOk="0">
                  <a:moveTo>
                    <a:pt x="1522" y="0"/>
                  </a:moveTo>
                  <a:cubicBezTo>
                    <a:pt x="654" y="0"/>
                    <a:pt x="82" y="133"/>
                    <a:pt x="36" y="144"/>
                  </a:cubicBezTo>
                  <a:cubicBezTo>
                    <a:pt x="1" y="477"/>
                    <a:pt x="1" y="823"/>
                    <a:pt x="1" y="1156"/>
                  </a:cubicBezTo>
                  <a:cubicBezTo>
                    <a:pt x="60" y="1370"/>
                    <a:pt x="143" y="1609"/>
                    <a:pt x="227" y="1859"/>
                  </a:cubicBezTo>
                  <a:cubicBezTo>
                    <a:pt x="358" y="1870"/>
                    <a:pt x="6406" y="2347"/>
                    <a:pt x="5989" y="9217"/>
                  </a:cubicBezTo>
                  <a:cubicBezTo>
                    <a:pt x="5942" y="11514"/>
                    <a:pt x="4739" y="13800"/>
                    <a:pt x="3608" y="15444"/>
                  </a:cubicBezTo>
                  <a:cubicBezTo>
                    <a:pt x="4203" y="15027"/>
                    <a:pt x="4763" y="14598"/>
                    <a:pt x="5287" y="14158"/>
                  </a:cubicBezTo>
                  <a:cubicBezTo>
                    <a:pt x="8597" y="11324"/>
                    <a:pt x="10002" y="7871"/>
                    <a:pt x="7775" y="3716"/>
                  </a:cubicBezTo>
                  <a:cubicBezTo>
                    <a:pt x="6073" y="573"/>
                    <a:pt x="3358" y="1"/>
                    <a:pt x="1632" y="1"/>
                  </a:cubicBezTo>
                  <a:cubicBezTo>
                    <a:pt x="1595" y="1"/>
                    <a:pt x="1558" y="0"/>
                    <a:pt x="15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-103900" y="4917400"/>
              <a:ext cx="154525" cy="183975"/>
            </a:xfrm>
            <a:custGeom>
              <a:avLst/>
              <a:gdLst/>
              <a:ahLst/>
              <a:cxnLst/>
              <a:rect l="l" t="t" r="r" b="b"/>
              <a:pathLst>
                <a:path w="6181" h="7359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179"/>
                    <a:pt x="132" y="393"/>
                    <a:pt x="227" y="596"/>
                  </a:cubicBezTo>
                  <a:cubicBezTo>
                    <a:pt x="227" y="596"/>
                    <a:pt x="4775" y="1251"/>
                    <a:pt x="5656" y="6049"/>
                  </a:cubicBezTo>
                  <a:cubicBezTo>
                    <a:pt x="5751" y="6478"/>
                    <a:pt x="5775" y="6918"/>
                    <a:pt x="5763" y="7359"/>
                  </a:cubicBezTo>
                  <a:cubicBezTo>
                    <a:pt x="6180" y="489"/>
                    <a:pt x="13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-164925" y="4932275"/>
              <a:ext cx="205125" cy="386975"/>
            </a:xfrm>
            <a:custGeom>
              <a:avLst/>
              <a:gdLst/>
              <a:ahLst/>
              <a:cxnLst/>
              <a:rect l="l" t="t" r="r" b="b"/>
              <a:pathLst>
                <a:path w="8205" h="15479" extrusionOk="0">
                  <a:moveTo>
                    <a:pt x="2811" y="14622"/>
                  </a:moveTo>
                  <a:cubicBezTo>
                    <a:pt x="2966" y="14622"/>
                    <a:pt x="3097" y="14753"/>
                    <a:pt x="3097" y="14919"/>
                  </a:cubicBezTo>
                  <a:cubicBezTo>
                    <a:pt x="3097" y="15090"/>
                    <a:pt x="2976" y="15218"/>
                    <a:pt x="2830" y="15218"/>
                  </a:cubicBezTo>
                  <a:cubicBezTo>
                    <a:pt x="2824" y="15218"/>
                    <a:pt x="2817" y="15218"/>
                    <a:pt x="2811" y="15217"/>
                  </a:cubicBezTo>
                  <a:cubicBezTo>
                    <a:pt x="2656" y="15217"/>
                    <a:pt x="2513" y="15074"/>
                    <a:pt x="2513" y="14919"/>
                  </a:cubicBezTo>
                  <a:cubicBezTo>
                    <a:pt x="2513" y="14753"/>
                    <a:pt x="2656" y="14622"/>
                    <a:pt x="2811" y="14622"/>
                  </a:cubicBezTo>
                  <a:close/>
                  <a:moveTo>
                    <a:pt x="2680" y="1"/>
                  </a:moveTo>
                  <a:cubicBezTo>
                    <a:pt x="3632" y="2323"/>
                    <a:pt x="5466" y="5454"/>
                    <a:pt x="5466" y="5454"/>
                  </a:cubicBezTo>
                  <a:cubicBezTo>
                    <a:pt x="5895" y="5740"/>
                    <a:pt x="6192" y="6240"/>
                    <a:pt x="6192" y="6811"/>
                  </a:cubicBezTo>
                  <a:cubicBezTo>
                    <a:pt x="6192" y="7680"/>
                    <a:pt x="5478" y="8419"/>
                    <a:pt x="4621" y="8419"/>
                  </a:cubicBezTo>
                  <a:cubicBezTo>
                    <a:pt x="4335" y="8419"/>
                    <a:pt x="4061" y="8335"/>
                    <a:pt x="3847" y="8204"/>
                  </a:cubicBezTo>
                  <a:cubicBezTo>
                    <a:pt x="3370" y="8419"/>
                    <a:pt x="2906" y="8609"/>
                    <a:pt x="2442" y="8788"/>
                  </a:cubicBezTo>
                  <a:cubicBezTo>
                    <a:pt x="2442" y="8788"/>
                    <a:pt x="644" y="13729"/>
                    <a:pt x="1" y="14622"/>
                  </a:cubicBezTo>
                  <a:cubicBezTo>
                    <a:pt x="1" y="14622"/>
                    <a:pt x="72" y="15324"/>
                    <a:pt x="1049" y="15479"/>
                  </a:cubicBezTo>
                  <a:lnTo>
                    <a:pt x="3847" y="15443"/>
                  </a:lnTo>
                  <a:cubicBezTo>
                    <a:pt x="3847" y="15443"/>
                    <a:pt x="4001" y="15265"/>
                    <a:pt x="4287" y="14943"/>
                  </a:cubicBezTo>
                  <a:cubicBezTo>
                    <a:pt x="4680" y="14515"/>
                    <a:pt x="5240" y="13848"/>
                    <a:pt x="5823" y="12979"/>
                  </a:cubicBezTo>
                  <a:cubicBezTo>
                    <a:pt x="6942" y="11347"/>
                    <a:pt x="8145" y="9050"/>
                    <a:pt x="8204" y="6752"/>
                  </a:cubicBezTo>
                  <a:cubicBezTo>
                    <a:pt x="8204" y="6311"/>
                    <a:pt x="8169" y="5883"/>
                    <a:pt x="8109" y="5454"/>
                  </a:cubicBezTo>
                  <a:cubicBezTo>
                    <a:pt x="7240" y="656"/>
                    <a:pt x="2680" y="1"/>
                    <a:pt x="2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-155100" y="5306150"/>
              <a:ext cx="173475" cy="143150"/>
            </a:xfrm>
            <a:custGeom>
              <a:avLst/>
              <a:gdLst/>
              <a:ahLst/>
              <a:cxnLst/>
              <a:rect l="l" t="t" r="r" b="b"/>
              <a:pathLst>
                <a:path w="6939" h="5726" extrusionOk="0">
                  <a:moveTo>
                    <a:pt x="3894" y="0"/>
                  </a:moveTo>
                  <a:cubicBezTo>
                    <a:pt x="3617" y="311"/>
                    <a:pt x="3463" y="489"/>
                    <a:pt x="3432" y="489"/>
                  </a:cubicBezTo>
                  <a:cubicBezTo>
                    <a:pt x="3431" y="489"/>
                    <a:pt x="3431" y="489"/>
                    <a:pt x="3430" y="488"/>
                  </a:cubicBezTo>
                  <a:lnTo>
                    <a:pt x="632" y="524"/>
                  </a:lnTo>
                  <a:lnTo>
                    <a:pt x="1" y="536"/>
                  </a:lnTo>
                  <a:lnTo>
                    <a:pt x="501" y="4286"/>
                  </a:lnTo>
                  <a:cubicBezTo>
                    <a:pt x="501" y="4286"/>
                    <a:pt x="617" y="4282"/>
                    <a:pt x="817" y="4282"/>
                  </a:cubicBezTo>
                  <a:cubicBezTo>
                    <a:pt x="1763" y="4282"/>
                    <a:pt x="4592" y="4372"/>
                    <a:pt x="5978" y="5394"/>
                  </a:cubicBezTo>
                  <a:cubicBezTo>
                    <a:pt x="6025" y="5417"/>
                    <a:pt x="6073" y="5453"/>
                    <a:pt x="6097" y="5477"/>
                  </a:cubicBezTo>
                  <a:cubicBezTo>
                    <a:pt x="6303" y="5648"/>
                    <a:pt x="6431" y="5726"/>
                    <a:pt x="6496" y="5726"/>
                  </a:cubicBezTo>
                  <a:cubicBezTo>
                    <a:pt x="6938" y="5726"/>
                    <a:pt x="4475" y="2148"/>
                    <a:pt x="38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-89000" y="5061775"/>
              <a:ext cx="78600" cy="80375"/>
            </a:xfrm>
            <a:custGeom>
              <a:avLst/>
              <a:gdLst/>
              <a:ahLst/>
              <a:cxnLst/>
              <a:rect l="l" t="t" r="r" b="b"/>
              <a:pathLst>
                <a:path w="3144" h="3215" extrusionOk="0">
                  <a:moveTo>
                    <a:pt x="1595" y="1286"/>
                  </a:moveTo>
                  <a:cubicBezTo>
                    <a:pt x="1786" y="1286"/>
                    <a:pt x="1941" y="1417"/>
                    <a:pt x="1941" y="1595"/>
                  </a:cubicBezTo>
                  <a:cubicBezTo>
                    <a:pt x="1941" y="1774"/>
                    <a:pt x="1774" y="1929"/>
                    <a:pt x="1595" y="1929"/>
                  </a:cubicBezTo>
                  <a:cubicBezTo>
                    <a:pt x="1405" y="1929"/>
                    <a:pt x="1250" y="1774"/>
                    <a:pt x="1250" y="1595"/>
                  </a:cubicBezTo>
                  <a:cubicBezTo>
                    <a:pt x="1250" y="1429"/>
                    <a:pt x="1405" y="1286"/>
                    <a:pt x="1595" y="1286"/>
                  </a:cubicBezTo>
                  <a:close/>
                  <a:moveTo>
                    <a:pt x="1572" y="0"/>
                  </a:moveTo>
                  <a:cubicBezTo>
                    <a:pt x="1405" y="0"/>
                    <a:pt x="1238" y="36"/>
                    <a:pt x="1095" y="71"/>
                  </a:cubicBezTo>
                  <a:cubicBezTo>
                    <a:pt x="464" y="286"/>
                    <a:pt x="0" y="893"/>
                    <a:pt x="0" y="1607"/>
                  </a:cubicBezTo>
                  <a:cubicBezTo>
                    <a:pt x="0" y="1715"/>
                    <a:pt x="24" y="1822"/>
                    <a:pt x="36" y="1905"/>
                  </a:cubicBezTo>
                  <a:cubicBezTo>
                    <a:pt x="107" y="2381"/>
                    <a:pt x="405" y="2786"/>
                    <a:pt x="786" y="3012"/>
                  </a:cubicBezTo>
                  <a:cubicBezTo>
                    <a:pt x="1012" y="3143"/>
                    <a:pt x="1286" y="3215"/>
                    <a:pt x="1572" y="3215"/>
                  </a:cubicBezTo>
                  <a:cubicBezTo>
                    <a:pt x="2441" y="3215"/>
                    <a:pt x="3143" y="2500"/>
                    <a:pt x="3143" y="1607"/>
                  </a:cubicBezTo>
                  <a:cubicBezTo>
                    <a:pt x="3143" y="1048"/>
                    <a:pt x="2846" y="536"/>
                    <a:pt x="2417" y="250"/>
                  </a:cubicBezTo>
                  <a:cubicBezTo>
                    <a:pt x="2179" y="107"/>
                    <a:pt x="1893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-159550" y="4899850"/>
              <a:ext cx="130975" cy="168775"/>
            </a:xfrm>
            <a:custGeom>
              <a:avLst/>
              <a:gdLst/>
              <a:ahLst/>
              <a:cxnLst/>
              <a:rect l="l" t="t" r="r" b="b"/>
              <a:pathLst>
                <a:path w="5239" h="6751" extrusionOk="0">
                  <a:moveTo>
                    <a:pt x="1262" y="691"/>
                  </a:moveTo>
                  <a:cubicBezTo>
                    <a:pt x="1453" y="691"/>
                    <a:pt x="1620" y="786"/>
                    <a:pt x="1620" y="905"/>
                  </a:cubicBezTo>
                  <a:cubicBezTo>
                    <a:pt x="1620" y="1024"/>
                    <a:pt x="1453" y="1107"/>
                    <a:pt x="1262" y="1107"/>
                  </a:cubicBezTo>
                  <a:cubicBezTo>
                    <a:pt x="1072" y="1107"/>
                    <a:pt x="905" y="1024"/>
                    <a:pt x="905" y="905"/>
                  </a:cubicBezTo>
                  <a:cubicBezTo>
                    <a:pt x="905" y="774"/>
                    <a:pt x="1072" y="691"/>
                    <a:pt x="1262" y="691"/>
                  </a:cubicBezTo>
                  <a:close/>
                  <a:moveTo>
                    <a:pt x="1989" y="2596"/>
                  </a:moveTo>
                  <a:cubicBezTo>
                    <a:pt x="2191" y="2596"/>
                    <a:pt x="2346" y="2750"/>
                    <a:pt x="2346" y="2941"/>
                  </a:cubicBezTo>
                  <a:cubicBezTo>
                    <a:pt x="2346" y="3125"/>
                    <a:pt x="2191" y="3275"/>
                    <a:pt x="2009" y="3275"/>
                  </a:cubicBezTo>
                  <a:cubicBezTo>
                    <a:pt x="2002" y="3275"/>
                    <a:pt x="1995" y="3275"/>
                    <a:pt x="1989" y="3274"/>
                  </a:cubicBezTo>
                  <a:cubicBezTo>
                    <a:pt x="1798" y="3274"/>
                    <a:pt x="1631" y="3131"/>
                    <a:pt x="1631" y="2941"/>
                  </a:cubicBezTo>
                  <a:cubicBezTo>
                    <a:pt x="1631" y="2750"/>
                    <a:pt x="1798" y="2596"/>
                    <a:pt x="1989" y="2596"/>
                  </a:cubicBezTo>
                  <a:close/>
                  <a:moveTo>
                    <a:pt x="3429" y="5167"/>
                  </a:moveTo>
                  <a:cubicBezTo>
                    <a:pt x="3644" y="5167"/>
                    <a:pt x="3810" y="5334"/>
                    <a:pt x="3810" y="5525"/>
                  </a:cubicBezTo>
                  <a:cubicBezTo>
                    <a:pt x="3810" y="5725"/>
                    <a:pt x="3664" y="5884"/>
                    <a:pt x="3470" y="5884"/>
                  </a:cubicBezTo>
                  <a:cubicBezTo>
                    <a:pt x="3457" y="5884"/>
                    <a:pt x="3443" y="5883"/>
                    <a:pt x="3429" y="5882"/>
                  </a:cubicBezTo>
                  <a:cubicBezTo>
                    <a:pt x="3227" y="5882"/>
                    <a:pt x="3060" y="5727"/>
                    <a:pt x="3060" y="5525"/>
                  </a:cubicBezTo>
                  <a:cubicBezTo>
                    <a:pt x="3060" y="5334"/>
                    <a:pt x="3227" y="5167"/>
                    <a:pt x="3429" y="5167"/>
                  </a:cubicBezTo>
                  <a:close/>
                  <a:moveTo>
                    <a:pt x="2001" y="0"/>
                  </a:moveTo>
                  <a:lnTo>
                    <a:pt x="0" y="453"/>
                  </a:lnTo>
                  <a:cubicBezTo>
                    <a:pt x="0" y="453"/>
                    <a:pt x="1453" y="5453"/>
                    <a:pt x="2953" y="6489"/>
                  </a:cubicBezTo>
                  <a:lnTo>
                    <a:pt x="2953" y="6513"/>
                  </a:lnTo>
                  <a:cubicBezTo>
                    <a:pt x="3274" y="6537"/>
                    <a:pt x="3584" y="6548"/>
                    <a:pt x="3906" y="6572"/>
                  </a:cubicBezTo>
                  <a:cubicBezTo>
                    <a:pt x="4060" y="6525"/>
                    <a:pt x="4227" y="6489"/>
                    <a:pt x="4382" y="6489"/>
                  </a:cubicBezTo>
                  <a:cubicBezTo>
                    <a:pt x="4703" y="6489"/>
                    <a:pt x="5001" y="6584"/>
                    <a:pt x="5239" y="6751"/>
                  </a:cubicBezTo>
                  <a:cubicBezTo>
                    <a:pt x="5239" y="6751"/>
                    <a:pt x="3405" y="3643"/>
                    <a:pt x="2453" y="1298"/>
                  </a:cubicBezTo>
                  <a:cubicBezTo>
                    <a:pt x="2382" y="1095"/>
                    <a:pt x="2286" y="893"/>
                    <a:pt x="2227" y="703"/>
                  </a:cubicBezTo>
                  <a:cubicBezTo>
                    <a:pt x="2143" y="453"/>
                    <a:pt x="2060" y="214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-57750" y="5093900"/>
              <a:ext cx="17275" cy="16100"/>
            </a:xfrm>
            <a:custGeom>
              <a:avLst/>
              <a:gdLst/>
              <a:ahLst/>
              <a:cxnLst/>
              <a:rect l="l" t="t" r="r" b="b"/>
              <a:pathLst>
                <a:path w="691" h="644" extrusionOk="0">
                  <a:moveTo>
                    <a:pt x="345" y="1"/>
                  </a:moveTo>
                  <a:cubicBezTo>
                    <a:pt x="155" y="1"/>
                    <a:pt x="0" y="132"/>
                    <a:pt x="0" y="310"/>
                  </a:cubicBezTo>
                  <a:cubicBezTo>
                    <a:pt x="0" y="489"/>
                    <a:pt x="155" y="644"/>
                    <a:pt x="345" y="644"/>
                  </a:cubicBezTo>
                  <a:cubicBezTo>
                    <a:pt x="536" y="644"/>
                    <a:pt x="691" y="489"/>
                    <a:pt x="691" y="310"/>
                  </a:cubicBezTo>
                  <a:cubicBezTo>
                    <a:pt x="691" y="144"/>
                    <a:pt x="536" y="1"/>
                    <a:pt x="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-434600" y="4927825"/>
              <a:ext cx="373300" cy="260175"/>
            </a:xfrm>
            <a:custGeom>
              <a:avLst/>
              <a:gdLst/>
              <a:ahLst/>
              <a:cxnLst/>
              <a:rect l="l" t="t" r="r" b="b"/>
              <a:pathLst>
                <a:path w="14932" h="10407" extrusionOk="0">
                  <a:moveTo>
                    <a:pt x="2632" y="0"/>
                  </a:moveTo>
                  <a:cubicBezTo>
                    <a:pt x="2632" y="0"/>
                    <a:pt x="1" y="3072"/>
                    <a:pt x="430" y="10061"/>
                  </a:cubicBezTo>
                  <a:cubicBezTo>
                    <a:pt x="430" y="10061"/>
                    <a:pt x="608" y="10121"/>
                    <a:pt x="941" y="10192"/>
                  </a:cubicBezTo>
                  <a:cubicBezTo>
                    <a:pt x="1203" y="10252"/>
                    <a:pt x="1561" y="10335"/>
                    <a:pt x="2025" y="10406"/>
                  </a:cubicBezTo>
                  <a:cubicBezTo>
                    <a:pt x="1632" y="5334"/>
                    <a:pt x="2846" y="3191"/>
                    <a:pt x="2846" y="3191"/>
                  </a:cubicBezTo>
                  <a:cubicBezTo>
                    <a:pt x="3275" y="3763"/>
                    <a:pt x="3716" y="4215"/>
                    <a:pt x="4156" y="4560"/>
                  </a:cubicBezTo>
                  <a:cubicBezTo>
                    <a:pt x="5257" y="5427"/>
                    <a:pt x="6271" y="5610"/>
                    <a:pt x="6930" y="5610"/>
                  </a:cubicBezTo>
                  <a:cubicBezTo>
                    <a:pt x="7412" y="5610"/>
                    <a:pt x="7704" y="5513"/>
                    <a:pt x="7704" y="5513"/>
                  </a:cubicBezTo>
                  <a:cubicBezTo>
                    <a:pt x="9538" y="7215"/>
                    <a:pt x="13872" y="7287"/>
                    <a:pt x="13872" y="7287"/>
                  </a:cubicBezTo>
                  <a:cubicBezTo>
                    <a:pt x="13860" y="7180"/>
                    <a:pt x="13836" y="7084"/>
                    <a:pt x="13836" y="6989"/>
                  </a:cubicBezTo>
                  <a:cubicBezTo>
                    <a:pt x="13836" y="6275"/>
                    <a:pt x="14300" y="5656"/>
                    <a:pt x="14931" y="5453"/>
                  </a:cubicBezTo>
                  <a:cubicBezTo>
                    <a:pt x="14598" y="5441"/>
                    <a:pt x="14288" y="5418"/>
                    <a:pt x="13943" y="5406"/>
                  </a:cubicBezTo>
                  <a:cubicBezTo>
                    <a:pt x="11788" y="5168"/>
                    <a:pt x="9716" y="4358"/>
                    <a:pt x="8228" y="3441"/>
                  </a:cubicBezTo>
                  <a:cubicBezTo>
                    <a:pt x="8228" y="3441"/>
                    <a:pt x="7809" y="3519"/>
                    <a:pt x="7259" y="3519"/>
                  </a:cubicBezTo>
                  <a:cubicBezTo>
                    <a:pt x="6919" y="3519"/>
                    <a:pt x="6529" y="3489"/>
                    <a:pt x="6156" y="3394"/>
                  </a:cubicBezTo>
                  <a:cubicBezTo>
                    <a:pt x="5192" y="3132"/>
                    <a:pt x="2632" y="0"/>
                    <a:pt x="2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-368800" y="5041825"/>
              <a:ext cx="299450" cy="151075"/>
            </a:xfrm>
            <a:custGeom>
              <a:avLst/>
              <a:gdLst/>
              <a:ahLst/>
              <a:cxnLst/>
              <a:rect l="l" t="t" r="r" b="b"/>
              <a:pathLst>
                <a:path w="11978" h="6043" extrusionOk="0">
                  <a:moveTo>
                    <a:pt x="4144" y="2691"/>
                  </a:moveTo>
                  <a:lnTo>
                    <a:pt x="4763" y="2858"/>
                  </a:lnTo>
                  <a:cubicBezTo>
                    <a:pt x="4751" y="2870"/>
                    <a:pt x="4513" y="3858"/>
                    <a:pt x="4584" y="4429"/>
                  </a:cubicBezTo>
                  <a:lnTo>
                    <a:pt x="3941" y="4525"/>
                  </a:lnTo>
                  <a:cubicBezTo>
                    <a:pt x="3858" y="3810"/>
                    <a:pt x="4132" y="2739"/>
                    <a:pt x="4144" y="2691"/>
                  </a:cubicBezTo>
                  <a:close/>
                  <a:moveTo>
                    <a:pt x="2965" y="1786"/>
                  </a:moveTo>
                  <a:lnTo>
                    <a:pt x="3572" y="1989"/>
                  </a:lnTo>
                  <a:cubicBezTo>
                    <a:pt x="3572" y="2012"/>
                    <a:pt x="3084" y="3525"/>
                    <a:pt x="3298" y="4930"/>
                  </a:cubicBezTo>
                  <a:lnTo>
                    <a:pt x="2655" y="5013"/>
                  </a:lnTo>
                  <a:cubicBezTo>
                    <a:pt x="2429" y="3453"/>
                    <a:pt x="2953" y="1846"/>
                    <a:pt x="2965" y="1786"/>
                  </a:cubicBezTo>
                  <a:close/>
                  <a:moveTo>
                    <a:pt x="1762" y="1167"/>
                  </a:moveTo>
                  <a:lnTo>
                    <a:pt x="2381" y="1346"/>
                  </a:lnTo>
                  <a:cubicBezTo>
                    <a:pt x="2381" y="1381"/>
                    <a:pt x="1703" y="3834"/>
                    <a:pt x="2012" y="5275"/>
                  </a:cubicBezTo>
                  <a:lnTo>
                    <a:pt x="1393" y="5418"/>
                  </a:lnTo>
                  <a:cubicBezTo>
                    <a:pt x="1036" y="3810"/>
                    <a:pt x="1727" y="1274"/>
                    <a:pt x="1762" y="1167"/>
                  </a:cubicBezTo>
                  <a:close/>
                  <a:moveTo>
                    <a:pt x="1488" y="0"/>
                  </a:moveTo>
                  <a:lnTo>
                    <a:pt x="1167" y="429"/>
                  </a:lnTo>
                  <a:cubicBezTo>
                    <a:pt x="1167" y="441"/>
                    <a:pt x="465" y="2727"/>
                    <a:pt x="691" y="5430"/>
                  </a:cubicBezTo>
                  <a:lnTo>
                    <a:pt x="48" y="5477"/>
                  </a:lnTo>
                  <a:lnTo>
                    <a:pt x="0" y="5918"/>
                  </a:lnTo>
                  <a:cubicBezTo>
                    <a:pt x="622" y="5990"/>
                    <a:pt x="1360" y="6043"/>
                    <a:pt x="2201" y="6043"/>
                  </a:cubicBezTo>
                  <a:cubicBezTo>
                    <a:pt x="4391" y="6043"/>
                    <a:pt x="7273" y="5687"/>
                    <a:pt x="10585" y="4406"/>
                  </a:cubicBezTo>
                  <a:cubicBezTo>
                    <a:pt x="11049" y="4227"/>
                    <a:pt x="11502" y="4037"/>
                    <a:pt x="11978" y="3822"/>
                  </a:cubicBezTo>
                  <a:cubicBezTo>
                    <a:pt x="11597" y="3596"/>
                    <a:pt x="11311" y="3203"/>
                    <a:pt x="11228" y="2727"/>
                  </a:cubicBezTo>
                  <a:cubicBezTo>
                    <a:pt x="11228" y="2727"/>
                    <a:pt x="6894" y="2667"/>
                    <a:pt x="5048" y="953"/>
                  </a:cubicBezTo>
                  <a:cubicBezTo>
                    <a:pt x="5048" y="953"/>
                    <a:pt x="4754" y="1050"/>
                    <a:pt x="4270" y="1050"/>
                  </a:cubicBezTo>
                  <a:cubicBezTo>
                    <a:pt x="3607" y="1050"/>
                    <a:pt x="2589" y="867"/>
                    <a:pt x="1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-336650" y="4910850"/>
              <a:ext cx="250925" cy="150950"/>
            </a:xfrm>
            <a:custGeom>
              <a:avLst/>
              <a:gdLst/>
              <a:ahLst/>
              <a:cxnLst/>
              <a:rect l="l" t="t" r="r" b="b"/>
              <a:pathLst>
                <a:path w="10037" h="6038" extrusionOk="0">
                  <a:moveTo>
                    <a:pt x="7060" y="1"/>
                  </a:moveTo>
                  <a:lnTo>
                    <a:pt x="0" y="1572"/>
                  </a:lnTo>
                  <a:cubicBezTo>
                    <a:pt x="0" y="1572"/>
                    <a:pt x="1536" y="1810"/>
                    <a:pt x="3119" y="3215"/>
                  </a:cubicBezTo>
                  <a:cubicBezTo>
                    <a:pt x="3453" y="3513"/>
                    <a:pt x="3846" y="3811"/>
                    <a:pt x="4310" y="4096"/>
                  </a:cubicBezTo>
                  <a:cubicBezTo>
                    <a:pt x="5798" y="5013"/>
                    <a:pt x="7870" y="5823"/>
                    <a:pt x="10037" y="6037"/>
                  </a:cubicBezTo>
                  <a:cubicBezTo>
                    <a:pt x="8537" y="5001"/>
                    <a:pt x="7084" y="13"/>
                    <a:pt x="70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-102100" y="5297800"/>
              <a:ext cx="14600" cy="14900"/>
            </a:xfrm>
            <a:custGeom>
              <a:avLst/>
              <a:gdLst/>
              <a:ahLst/>
              <a:cxnLst/>
              <a:rect l="l" t="t" r="r" b="b"/>
              <a:pathLst>
                <a:path w="584" h="596" extrusionOk="0"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cubicBezTo>
                    <a:pt x="0" y="453"/>
                    <a:pt x="143" y="596"/>
                    <a:pt x="298" y="596"/>
                  </a:cubicBezTo>
                  <a:cubicBezTo>
                    <a:pt x="453" y="596"/>
                    <a:pt x="584" y="453"/>
                    <a:pt x="584" y="298"/>
                  </a:cubicBezTo>
                  <a:cubicBezTo>
                    <a:pt x="584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-336375" y="4805775"/>
              <a:ext cx="238150" cy="144400"/>
            </a:xfrm>
            <a:custGeom>
              <a:avLst/>
              <a:gdLst/>
              <a:ahLst/>
              <a:cxnLst/>
              <a:rect l="l" t="t" r="r" b="b"/>
              <a:pathLst>
                <a:path w="9526" h="5776" extrusionOk="0">
                  <a:moveTo>
                    <a:pt x="9526" y="1"/>
                  </a:moveTo>
                  <a:lnTo>
                    <a:pt x="1" y="5775"/>
                  </a:lnTo>
                  <a:lnTo>
                    <a:pt x="1" y="5775"/>
                  </a:lnTo>
                  <a:lnTo>
                    <a:pt x="7073" y="4204"/>
                  </a:lnTo>
                  <a:lnTo>
                    <a:pt x="9074" y="3751"/>
                  </a:lnTo>
                  <a:cubicBezTo>
                    <a:pt x="9074" y="3430"/>
                    <a:pt x="9074" y="3084"/>
                    <a:pt x="9109" y="2739"/>
                  </a:cubicBezTo>
                  <a:cubicBezTo>
                    <a:pt x="9216" y="1310"/>
                    <a:pt x="9526" y="25"/>
                    <a:pt x="9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-410775" y="5151950"/>
              <a:ext cx="306900" cy="161025"/>
            </a:xfrm>
            <a:custGeom>
              <a:avLst/>
              <a:gdLst/>
              <a:ahLst/>
              <a:cxnLst/>
              <a:rect l="l" t="t" r="r" b="b"/>
              <a:pathLst>
                <a:path w="12276" h="6441" extrusionOk="0">
                  <a:moveTo>
                    <a:pt x="7132" y="5620"/>
                  </a:moveTo>
                  <a:cubicBezTo>
                    <a:pt x="7287" y="5620"/>
                    <a:pt x="7430" y="5739"/>
                    <a:pt x="7430" y="5906"/>
                  </a:cubicBezTo>
                  <a:cubicBezTo>
                    <a:pt x="7430" y="6073"/>
                    <a:pt x="7287" y="6192"/>
                    <a:pt x="7132" y="6192"/>
                  </a:cubicBezTo>
                  <a:cubicBezTo>
                    <a:pt x="6977" y="6192"/>
                    <a:pt x="6846" y="6061"/>
                    <a:pt x="6846" y="5906"/>
                  </a:cubicBezTo>
                  <a:cubicBezTo>
                    <a:pt x="6846" y="5739"/>
                    <a:pt x="6966" y="5620"/>
                    <a:pt x="7132" y="5620"/>
                  </a:cubicBezTo>
                  <a:close/>
                  <a:moveTo>
                    <a:pt x="12276" y="1"/>
                  </a:moveTo>
                  <a:cubicBezTo>
                    <a:pt x="8964" y="1282"/>
                    <a:pt x="6082" y="1638"/>
                    <a:pt x="3892" y="1638"/>
                  </a:cubicBezTo>
                  <a:cubicBezTo>
                    <a:pt x="3051" y="1638"/>
                    <a:pt x="2312" y="1585"/>
                    <a:pt x="1691" y="1513"/>
                  </a:cubicBezTo>
                  <a:cubicBezTo>
                    <a:pt x="1477" y="1489"/>
                    <a:pt x="1262" y="1453"/>
                    <a:pt x="1072" y="1429"/>
                  </a:cubicBezTo>
                  <a:cubicBezTo>
                    <a:pt x="608" y="1358"/>
                    <a:pt x="250" y="1275"/>
                    <a:pt x="0" y="1227"/>
                  </a:cubicBezTo>
                  <a:lnTo>
                    <a:pt x="0" y="4120"/>
                  </a:lnTo>
                  <a:cubicBezTo>
                    <a:pt x="0" y="4120"/>
                    <a:pt x="131" y="5347"/>
                    <a:pt x="2024" y="6085"/>
                  </a:cubicBezTo>
                  <a:cubicBezTo>
                    <a:pt x="2263" y="6180"/>
                    <a:pt x="2513" y="6263"/>
                    <a:pt x="2810" y="6335"/>
                  </a:cubicBezTo>
                  <a:cubicBezTo>
                    <a:pt x="2870" y="6359"/>
                    <a:pt x="2941" y="6370"/>
                    <a:pt x="3001" y="6382"/>
                  </a:cubicBezTo>
                  <a:cubicBezTo>
                    <a:pt x="3001" y="6382"/>
                    <a:pt x="4913" y="6328"/>
                    <a:pt x="6547" y="6328"/>
                  </a:cubicBezTo>
                  <a:cubicBezTo>
                    <a:pt x="7568" y="6328"/>
                    <a:pt x="8481" y="6349"/>
                    <a:pt x="8751" y="6418"/>
                  </a:cubicBezTo>
                  <a:cubicBezTo>
                    <a:pt x="8813" y="6433"/>
                    <a:pt x="8873" y="6440"/>
                    <a:pt x="8930" y="6440"/>
                  </a:cubicBezTo>
                  <a:cubicBezTo>
                    <a:pt x="9365" y="6440"/>
                    <a:pt x="9688" y="6045"/>
                    <a:pt x="9835" y="5835"/>
                  </a:cubicBezTo>
                  <a:cubicBezTo>
                    <a:pt x="10478" y="4942"/>
                    <a:pt x="12276" y="1"/>
                    <a:pt x="12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-297975" y="5354350"/>
              <a:ext cx="126525" cy="61050"/>
            </a:xfrm>
            <a:custGeom>
              <a:avLst/>
              <a:gdLst/>
              <a:ahLst/>
              <a:cxnLst/>
              <a:rect l="l" t="t" r="r" b="b"/>
              <a:pathLst>
                <a:path w="5061" h="2442" extrusionOk="0">
                  <a:moveTo>
                    <a:pt x="3966" y="703"/>
                  </a:moveTo>
                  <a:cubicBezTo>
                    <a:pt x="4132" y="703"/>
                    <a:pt x="4263" y="822"/>
                    <a:pt x="4263" y="965"/>
                  </a:cubicBezTo>
                  <a:cubicBezTo>
                    <a:pt x="4263" y="1120"/>
                    <a:pt x="4132" y="1239"/>
                    <a:pt x="3966" y="1239"/>
                  </a:cubicBezTo>
                  <a:cubicBezTo>
                    <a:pt x="3811" y="1239"/>
                    <a:pt x="3668" y="1120"/>
                    <a:pt x="3668" y="965"/>
                  </a:cubicBezTo>
                  <a:cubicBezTo>
                    <a:pt x="3668" y="822"/>
                    <a:pt x="3811" y="703"/>
                    <a:pt x="3966" y="703"/>
                  </a:cubicBezTo>
                  <a:close/>
                  <a:moveTo>
                    <a:pt x="4644" y="1"/>
                  </a:moveTo>
                  <a:cubicBezTo>
                    <a:pt x="3037" y="1"/>
                    <a:pt x="1442" y="299"/>
                    <a:pt x="1" y="715"/>
                  </a:cubicBezTo>
                  <a:lnTo>
                    <a:pt x="144" y="1263"/>
                  </a:lnTo>
                  <a:lnTo>
                    <a:pt x="215" y="1263"/>
                  </a:lnTo>
                  <a:cubicBezTo>
                    <a:pt x="394" y="1263"/>
                    <a:pt x="549" y="1382"/>
                    <a:pt x="549" y="1549"/>
                  </a:cubicBezTo>
                  <a:cubicBezTo>
                    <a:pt x="549" y="1680"/>
                    <a:pt x="429" y="1799"/>
                    <a:pt x="275" y="1834"/>
                  </a:cubicBezTo>
                  <a:lnTo>
                    <a:pt x="441" y="2442"/>
                  </a:lnTo>
                  <a:cubicBezTo>
                    <a:pt x="1823" y="2084"/>
                    <a:pt x="3406" y="1799"/>
                    <a:pt x="5061" y="1680"/>
                  </a:cubicBezTo>
                  <a:lnTo>
                    <a:pt x="4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-417625" y="5303750"/>
              <a:ext cx="235775" cy="114925"/>
            </a:xfrm>
            <a:custGeom>
              <a:avLst/>
              <a:gdLst/>
              <a:ahLst/>
              <a:cxnLst/>
              <a:rect l="l" t="t" r="r" b="b"/>
              <a:pathLst>
                <a:path w="9431" h="4597" extrusionOk="0">
                  <a:moveTo>
                    <a:pt x="2287" y="1"/>
                  </a:moveTo>
                  <a:cubicBezTo>
                    <a:pt x="2287" y="1"/>
                    <a:pt x="834" y="2156"/>
                    <a:pt x="1" y="4597"/>
                  </a:cubicBezTo>
                  <a:cubicBezTo>
                    <a:pt x="96" y="4549"/>
                    <a:pt x="2120" y="3466"/>
                    <a:pt x="4799" y="2727"/>
                  </a:cubicBezTo>
                  <a:cubicBezTo>
                    <a:pt x="6216" y="2334"/>
                    <a:pt x="7823" y="2025"/>
                    <a:pt x="9430" y="2025"/>
                  </a:cubicBezTo>
                  <a:lnTo>
                    <a:pt x="9014" y="346"/>
                  </a:lnTo>
                  <a:cubicBezTo>
                    <a:pt x="8739" y="276"/>
                    <a:pt x="7803" y="256"/>
                    <a:pt x="6764" y="256"/>
                  </a:cubicBezTo>
                  <a:cubicBezTo>
                    <a:pt x="5255" y="256"/>
                    <a:pt x="3528" y="299"/>
                    <a:pt x="3290" y="299"/>
                  </a:cubicBezTo>
                  <a:cubicBezTo>
                    <a:pt x="3273" y="299"/>
                    <a:pt x="3264" y="299"/>
                    <a:pt x="3263" y="298"/>
                  </a:cubicBezTo>
                  <a:cubicBezTo>
                    <a:pt x="3203" y="287"/>
                    <a:pt x="3132" y="263"/>
                    <a:pt x="3072" y="251"/>
                  </a:cubicBezTo>
                  <a:cubicBezTo>
                    <a:pt x="2787" y="179"/>
                    <a:pt x="2525" y="84"/>
                    <a:pt x="2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-206300" y="5372225"/>
              <a:ext cx="14925" cy="13425"/>
            </a:xfrm>
            <a:custGeom>
              <a:avLst/>
              <a:gdLst/>
              <a:ahLst/>
              <a:cxnLst/>
              <a:rect l="l" t="t" r="r" b="b"/>
              <a:pathLst>
                <a:path w="597" h="537" extrusionOk="0">
                  <a:moveTo>
                    <a:pt x="299" y="0"/>
                  </a:moveTo>
                  <a:cubicBezTo>
                    <a:pt x="156" y="0"/>
                    <a:pt x="1" y="119"/>
                    <a:pt x="1" y="262"/>
                  </a:cubicBezTo>
                  <a:cubicBezTo>
                    <a:pt x="1" y="417"/>
                    <a:pt x="144" y="536"/>
                    <a:pt x="299" y="536"/>
                  </a:cubicBezTo>
                  <a:cubicBezTo>
                    <a:pt x="465" y="536"/>
                    <a:pt x="596" y="417"/>
                    <a:pt x="596" y="262"/>
                  </a:cubicBezTo>
                  <a:cubicBezTo>
                    <a:pt x="596" y="119"/>
                    <a:pt x="465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-239625" y="5292450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120" y="0"/>
                    <a:pt x="0" y="143"/>
                    <a:pt x="0" y="286"/>
                  </a:cubicBezTo>
                  <a:cubicBezTo>
                    <a:pt x="0" y="441"/>
                    <a:pt x="120" y="572"/>
                    <a:pt x="286" y="572"/>
                  </a:cubicBezTo>
                  <a:cubicBezTo>
                    <a:pt x="441" y="572"/>
                    <a:pt x="584" y="441"/>
                    <a:pt x="584" y="286"/>
                  </a:cubicBezTo>
                  <a:cubicBezTo>
                    <a:pt x="584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-272375" y="5109400"/>
              <a:ext cx="22650" cy="46150"/>
            </a:xfrm>
            <a:custGeom>
              <a:avLst/>
              <a:gdLst/>
              <a:ahLst/>
              <a:cxnLst/>
              <a:rect l="l" t="t" r="r" b="b"/>
              <a:pathLst>
                <a:path w="906" h="1846" extrusionOk="0">
                  <a:moveTo>
                    <a:pt x="287" y="0"/>
                  </a:moveTo>
                  <a:cubicBezTo>
                    <a:pt x="263" y="48"/>
                    <a:pt x="1" y="1119"/>
                    <a:pt x="84" y="1846"/>
                  </a:cubicBezTo>
                  <a:lnTo>
                    <a:pt x="727" y="1762"/>
                  </a:lnTo>
                  <a:cubicBezTo>
                    <a:pt x="656" y="1167"/>
                    <a:pt x="906" y="179"/>
                    <a:pt x="906" y="167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-308075" y="5086775"/>
              <a:ext cx="28600" cy="80675"/>
            </a:xfrm>
            <a:custGeom>
              <a:avLst/>
              <a:gdLst/>
              <a:ahLst/>
              <a:cxnLst/>
              <a:rect l="l" t="t" r="r" b="b"/>
              <a:pathLst>
                <a:path w="1144" h="3227" extrusionOk="0">
                  <a:moveTo>
                    <a:pt x="536" y="0"/>
                  </a:moveTo>
                  <a:cubicBezTo>
                    <a:pt x="524" y="60"/>
                    <a:pt x="0" y="1667"/>
                    <a:pt x="226" y="3227"/>
                  </a:cubicBezTo>
                  <a:lnTo>
                    <a:pt x="857" y="3143"/>
                  </a:lnTo>
                  <a:cubicBezTo>
                    <a:pt x="655" y="1738"/>
                    <a:pt x="1143" y="226"/>
                    <a:pt x="1143" y="214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-429525" y="5371925"/>
              <a:ext cx="142900" cy="94675"/>
            </a:xfrm>
            <a:custGeom>
              <a:avLst/>
              <a:gdLst/>
              <a:ahLst/>
              <a:cxnLst/>
              <a:rect l="l" t="t" r="r" b="b"/>
              <a:pathLst>
                <a:path w="5716" h="3787" extrusionOk="0">
                  <a:moveTo>
                    <a:pt x="2310" y="1536"/>
                  </a:moveTo>
                  <a:cubicBezTo>
                    <a:pt x="2465" y="1536"/>
                    <a:pt x="2584" y="1643"/>
                    <a:pt x="2584" y="1762"/>
                  </a:cubicBezTo>
                  <a:cubicBezTo>
                    <a:pt x="2584" y="1882"/>
                    <a:pt x="2465" y="1989"/>
                    <a:pt x="2310" y="1989"/>
                  </a:cubicBezTo>
                  <a:cubicBezTo>
                    <a:pt x="2167" y="1989"/>
                    <a:pt x="2048" y="1882"/>
                    <a:pt x="2048" y="1762"/>
                  </a:cubicBezTo>
                  <a:cubicBezTo>
                    <a:pt x="2048" y="1643"/>
                    <a:pt x="2167" y="1536"/>
                    <a:pt x="2310" y="1536"/>
                  </a:cubicBezTo>
                  <a:close/>
                  <a:moveTo>
                    <a:pt x="5287" y="0"/>
                  </a:moveTo>
                  <a:cubicBezTo>
                    <a:pt x="2596" y="739"/>
                    <a:pt x="584" y="1822"/>
                    <a:pt x="500" y="1870"/>
                  </a:cubicBezTo>
                  <a:cubicBezTo>
                    <a:pt x="286" y="2513"/>
                    <a:pt x="107" y="3155"/>
                    <a:pt x="0" y="3787"/>
                  </a:cubicBezTo>
                  <a:cubicBezTo>
                    <a:pt x="0" y="3787"/>
                    <a:pt x="2322" y="2572"/>
                    <a:pt x="5715" y="1727"/>
                  </a:cubicBezTo>
                  <a:lnTo>
                    <a:pt x="5561" y="1108"/>
                  </a:lnTo>
                  <a:cubicBezTo>
                    <a:pt x="5525" y="1108"/>
                    <a:pt x="5513" y="1108"/>
                    <a:pt x="5501" y="1131"/>
                  </a:cubicBezTo>
                  <a:cubicBezTo>
                    <a:pt x="5322" y="1131"/>
                    <a:pt x="5168" y="989"/>
                    <a:pt x="5168" y="834"/>
                  </a:cubicBezTo>
                  <a:cubicBezTo>
                    <a:pt x="5168" y="691"/>
                    <a:pt x="5287" y="572"/>
                    <a:pt x="5441" y="548"/>
                  </a:cubicBezTo>
                  <a:lnTo>
                    <a:pt x="52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-300650" y="5385325"/>
              <a:ext cx="16400" cy="14300"/>
            </a:xfrm>
            <a:custGeom>
              <a:avLst/>
              <a:gdLst/>
              <a:ahLst/>
              <a:cxnLst/>
              <a:rect l="l" t="t" r="r" b="b"/>
              <a:pathLst>
                <a:path w="656" h="572" extrusionOk="0">
                  <a:moveTo>
                    <a:pt x="263" y="0"/>
                  </a:moveTo>
                  <a:cubicBezTo>
                    <a:pt x="120" y="24"/>
                    <a:pt x="1" y="143"/>
                    <a:pt x="1" y="274"/>
                  </a:cubicBezTo>
                  <a:cubicBezTo>
                    <a:pt x="1" y="441"/>
                    <a:pt x="144" y="572"/>
                    <a:pt x="322" y="572"/>
                  </a:cubicBezTo>
                  <a:lnTo>
                    <a:pt x="382" y="572"/>
                  </a:lnTo>
                  <a:cubicBezTo>
                    <a:pt x="536" y="548"/>
                    <a:pt x="656" y="441"/>
                    <a:pt x="656" y="298"/>
                  </a:cubicBezTo>
                  <a:cubicBezTo>
                    <a:pt x="656" y="131"/>
                    <a:pt x="525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-342900" y="5071300"/>
              <a:ext cx="33650" cy="105975"/>
            </a:xfrm>
            <a:custGeom>
              <a:avLst/>
              <a:gdLst/>
              <a:ahLst/>
              <a:cxnLst/>
              <a:rect l="l" t="t" r="r" b="b"/>
              <a:pathLst>
                <a:path w="1346" h="4239" extrusionOk="0">
                  <a:moveTo>
                    <a:pt x="726" y="0"/>
                  </a:moveTo>
                  <a:cubicBezTo>
                    <a:pt x="691" y="119"/>
                    <a:pt x="0" y="2631"/>
                    <a:pt x="345" y="4239"/>
                  </a:cubicBezTo>
                  <a:lnTo>
                    <a:pt x="976" y="4108"/>
                  </a:lnTo>
                  <a:cubicBezTo>
                    <a:pt x="667" y="2655"/>
                    <a:pt x="1345" y="202"/>
                    <a:pt x="1345" y="179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-393225" y="5006700"/>
              <a:ext cx="62550" cy="182775"/>
            </a:xfrm>
            <a:custGeom>
              <a:avLst/>
              <a:gdLst/>
              <a:ahLst/>
              <a:cxnLst/>
              <a:rect l="l" t="t" r="r" b="b"/>
              <a:pathLst>
                <a:path w="2502" h="7311" extrusionOk="0">
                  <a:moveTo>
                    <a:pt x="1203" y="0"/>
                  </a:moveTo>
                  <a:cubicBezTo>
                    <a:pt x="1203" y="0"/>
                    <a:pt x="1" y="2144"/>
                    <a:pt x="382" y="7227"/>
                  </a:cubicBezTo>
                  <a:cubicBezTo>
                    <a:pt x="572" y="7251"/>
                    <a:pt x="787" y="7287"/>
                    <a:pt x="1013" y="7311"/>
                  </a:cubicBezTo>
                  <a:lnTo>
                    <a:pt x="1049" y="6870"/>
                  </a:lnTo>
                  <a:cubicBezTo>
                    <a:pt x="810" y="4037"/>
                    <a:pt x="1537" y="1727"/>
                    <a:pt x="1561" y="1632"/>
                  </a:cubicBezTo>
                  <a:lnTo>
                    <a:pt x="2168" y="1822"/>
                  </a:lnTo>
                  <a:lnTo>
                    <a:pt x="2501" y="1393"/>
                  </a:lnTo>
                  <a:cubicBezTo>
                    <a:pt x="2061" y="1048"/>
                    <a:pt x="1620" y="596"/>
                    <a:pt x="1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-373275" y="5047775"/>
              <a:ext cx="33950" cy="131000"/>
            </a:xfrm>
            <a:custGeom>
              <a:avLst/>
              <a:gdLst/>
              <a:ahLst/>
              <a:cxnLst/>
              <a:rect l="l" t="t" r="r" b="b"/>
              <a:pathLst>
                <a:path w="1358" h="5240" extrusionOk="0">
                  <a:moveTo>
                    <a:pt x="751" y="0"/>
                  </a:moveTo>
                  <a:cubicBezTo>
                    <a:pt x="715" y="84"/>
                    <a:pt x="1" y="2394"/>
                    <a:pt x="239" y="5239"/>
                  </a:cubicBezTo>
                  <a:lnTo>
                    <a:pt x="882" y="5192"/>
                  </a:lnTo>
                  <a:cubicBezTo>
                    <a:pt x="655" y="2489"/>
                    <a:pt x="1358" y="215"/>
                    <a:pt x="1358" y="19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-378025" y="5410325"/>
              <a:ext cx="13400" cy="11325"/>
            </a:xfrm>
            <a:custGeom>
              <a:avLst/>
              <a:gdLst/>
              <a:ahLst/>
              <a:cxnLst/>
              <a:rect l="l" t="t" r="r" b="b"/>
              <a:pathLst>
                <a:path w="536" h="453" extrusionOk="0">
                  <a:moveTo>
                    <a:pt x="262" y="0"/>
                  </a:moveTo>
                  <a:cubicBezTo>
                    <a:pt x="119" y="0"/>
                    <a:pt x="0" y="107"/>
                    <a:pt x="0" y="226"/>
                  </a:cubicBezTo>
                  <a:cubicBezTo>
                    <a:pt x="0" y="346"/>
                    <a:pt x="119" y="453"/>
                    <a:pt x="262" y="453"/>
                  </a:cubicBezTo>
                  <a:cubicBezTo>
                    <a:pt x="417" y="453"/>
                    <a:pt x="536" y="346"/>
                    <a:pt x="536" y="226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-776900" y="5203150"/>
              <a:ext cx="260775" cy="55100"/>
            </a:xfrm>
            <a:custGeom>
              <a:avLst/>
              <a:gdLst/>
              <a:ahLst/>
              <a:cxnLst/>
              <a:rect l="l" t="t" r="r" b="b"/>
              <a:pathLst>
                <a:path w="10431" h="2204" extrusionOk="0">
                  <a:moveTo>
                    <a:pt x="6216" y="1"/>
                  </a:moveTo>
                  <a:lnTo>
                    <a:pt x="6216" y="12"/>
                  </a:lnTo>
                  <a:lnTo>
                    <a:pt x="560" y="12"/>
                  </a:lnTo>
                  <a:lnTo>
                    <a:pt x="1" y="2203"/>
                  </a:lnTo>
                  <a:lnTo>
                    <a:pt x="3620" y="2203"/>
                  </a:lnTo>
                  <a:lnTo>
                    <a:pt x="5228" y="2191"/>
                  </a:lnTo>
                  <a:lnTo>
                    <a:pt x="7252" y="2191"/>
                  </a:lnTo>
                  <a:lnTo>
                    <a:pt x="7252" y="2203"/>
                  </a:lnTo>
                  <a:lnTo>
                    <a:pt x="10431" y="2203"/>
                  </a:lnTo>
                  <a:lnTo>
                    <a:pt x="10431" y="2191"/>
                  </a:lnTo>
                  <a:lnTo>
                    <a:pt x="98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-645925" y="5257925"/>
              <a:ext cx="50625" cy="1031100"/>
            </a:xfrm>
            <a:custGeom>
              <a:avLst/>
              <a:gdLst/>
              <a:ahLst/>
              <a:cxnLst/>
              <a:rect l="l" t="t" r="r" b="b"/>
              <a:pathLst>
                <a:path w="2025" h="41244" extrusionOk="0">
                  <a:moveTo>
                    <a:pt x="0" y="0"/>
                  </a:moveTo>
                  <a:lnTo>
                    <a:pt x="72" y="41243"/>
                  </a:lnTo>
                  <a:lnTo>
                    <a:pt x="1060" y="38231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-645925" y="4971875"/>
              <a:ext cx="39325" cy="72050"/>
            </a:xfrm>
            <a:custGeom>
              <a:avLst/>
              <a:gdLst/>
              <a:ahLst/>
              <a:cxnLst/>
              <a:rect l="l" t="t" r="r" b="b"/>
              <a:pathLst>
                <a:path w="1573" h="2882" extrusionOk="0">
                  <a:moveTo>
                    <a:pt x="12" y="0"/>
                  </a:moveTo>
                  <a:lnTo>
                    <a:pt x="0" y="2501"/>
                  </a:lnTo>
                  <a:lnTo>
                    <a:pt x="48" y="2501"/>
                  </a:lnTo>
                  <a:lnTo>
                    <a:pt x="48" y="2882"/>
                  </a:lnTo>
                  <a:cubicBezTo>
                    <a:pt x="298" y="2882"/>
                    <a:pt x="536" y="2822"/>
                    <a:pt x="739" y="2727"/>
                  </a:cubicBezTo>
                  <a:cubicBezTo>
                    <a:pt x="1239" y="2465"/>
                    <a:pt x="1572" y="1989"/>
                    <a:pt x="1572" y="1441"/>
                  </a:cubicBezTo>
                  <a:cubicBezTo>
                    <a:pt x="1572" y="655"/>
                    <a:pt x="88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-6474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822" y="0"/>
                  </a:moveTo>
                  <a:cubicBezTo>
                    <a:pt x="608" y="107"/>
                    <a:pt x="370" y="167"/>
                    <a:pt x="120" y="167"/>
                  </a:cubicBezTo>
                  <a:lnTo>
                    <a:pt x="1" y="6549"/>
                  </a:lnTo>
                  <a:lnTo>
                    <a:pt x="1061" y="6549"/>
                  </a:lnTo>
                  <a:cubicBezTo>
                    <a:pt x="977" y="4382"/>
                    <a:pt x="894" y="2203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-696525" y="5257925"/>
              <a:ext cx="52100" cy="1031100"/>
            </a:xfrm>
            <a:custGeom>
              <a:avLst/>
              <a:gdLst/>
              <a:ahLst/>
              <a:cxnLst/>
              <a:rect l="l" t="t" r="r" b="b"/>
              <a:pathLst>
                <a:path w="2084" h="41244" extrusionOk="0">
                  <a:moveTo>
                    <a:pt x="0" y="0"/>
                  </a:moveTo>
                  <a:lnTo>
                    <a:pt x="1072" y="38255"/>
                  </a:lnTo>
                  <a:lnTo>
                    <a:pt x="2084" y="41243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-671225" y="5039450"/>
              <a:ext cx="26525" cy="163725"/>
            </a:xfrm>
            <a:custGeom>
              <a:avLst/>
              <a:gdLst/>
              <a:ahLst/>
              <a:cxnLst/>
              <a:rect l="l" t="t" r="r" b="b"/>
              <a:pathLst>
                <a:path w="1061" h="6549" extrusionOk="0">
                  <a:moveTo>
                    <a:pt x="298" y="0"/>
                  </a:moveTo>
                  <a:cubicBezTo>
                    <a:pt x="191" y="2203"/>
                    <a:pt x="84" y="4334"/>
                    <a:pt x="0" y="6549"/>
                  </a:cubicBezTo>
                  <a:lnTo>
                    <a:pt x="953" y="6549"/>
                  </a:lnTo>
                  <a:lnTo>
                    <a:pt x="1060" y="167"/>
                  </a:lnTo>
                  <a:lnTo>
                    <a:pt x="1024" y="167"/>
                  </a:lnTo>
                  <a:cubicBezTo>
                    <a:pt x="762" y="167"/>
                    <a:pt x="524" y="107"/>
                    <a:pt x="2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-684325" y="4971875"/>
              <a:ext cx="39025" cy="71750"/>
            </a:xfrm>
            <a:custGeom>
              <a:avLst/>
              <a:gdLst/>
              <a:ahLst/>
              <a:cxnLst/>
              <a:rect l="l" t="t" r="r" b="b"/>
              <a:pathLst>
                <a:path w="1561" h="2870" extrusionOk="0">
                  <a:moveTo>
                    <a:pt x="1560" y="0"/>
                  </a:moveTo>
                  <a:cubicBezTo>
                    <a:pt x="703" y="0"/>
                    <a:pt x="1" y="643"/>
                    <a:pt x="1" y="1429"/>
                  </a:cubicBezTo>
                  <a:cubicBezTo>
                    <a:pt x="1" y="1977"/>
                    <a:pt x="346" y="2465"/>
                    <a:pt x="834" y="2703"/>
                  </a:cubicBezTo>
                  <a:cubicBezTo>
                    <a:pt x="1060" y="2810"/>
                    <a:pt x="1298" y="2870"/>
                    <a:pt x="1560" y="2870"/>
                  </a:cubicBezTo>
                  <a:lnTo>
                    <a:pt x="1548" y="2501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-517350" y="5429075"/>
              <a:ext cx="643875" cy="879600"/>
            </a:xfrm>
            <a:custGeom>
              <a:avLst/>
              <a:gdLst/>
              <a:ahLst/>
              <a:cxnLst/>
              <a:rect l="l" t="t" r="r" b="b"/>
              <a:pathLst>
                <a:path w="25755" h="35184" extrusionOk="0">
                  <a:moveTo>
                    <a:pt x="12895" y="0"/>
                  </a:moveTo>
                  <a:cubicBezTo>
                    <a:pt x="8240" y="0"/>
                    <a:pt x="4454" y="1596"/>
                    <a:pt x="4454" y="3572"/>
                  </a:cubicBezTo>
                  <a:lnTo>
                    <a:pt x="1715" y="3572"/>
                  </a:lnTo>
                  <a:cubicBezTo>
                    <a:pt x="763" y="3572"/>
                    <a:pt x="1" y="4465"/>
                    <a:pt x="1" y="5572"/>
                  </a:cubicBezTo>
                  <a:lnTo>
                    <a:pt x="1" y="29099"/>
                  </a:lnTo>
                  <a:cubicBezTo>
                    <a:pt x="1" y="30123"/>
                    <a:pt x="692" y="30980"/>
                    <a:pt x="1549" y="31076"/>
                  </a:cubicBezTo>
                  <a:lnTo>
                    <a:pt x="1489" y="31064"/>
                  </a:lnTo>
                  <a:lnTo>
                    <a:pt x="1489" y="31064"/>
                  </a:lnTo>
                  <a:cubicBezTo>
                    <a:pt x="1549" y="31076"/>
                    <a:pt x="1608" y="31076"/>
                    <a:pt x="1668" y="31087"/>
                  </a:cubicBezTo>
                  <a:cubicBezTo>
                    <a:pt x="9907" y="32350"/>
                    <a:pt x="12467" y="34719"/>
                    <a:pt x="12884" y="35183"/>
                  </a:cubicBezTo>
                  <a:cubicBezTo>
                    <a:pt x="13134" y="34886"/>
                    <a:pt x="14265" y="33838"/>
                    <a:pt x="17110" y="32790"/>
                  </a:cubicBezTo>
                  <a:cubicBezTo>
                    <a:pt x="18265" y="32361"/>
                    <a:pt x="19730" y="31921"/>
                    <a:pt x="21527" y="31552"/>
                  </a:cubicBezTo>
                  <a:cubicBezTo>
                    <a:pt x="22313" y="31385"/>
                    <a:pt x="23159" y="31242"/>
                    <a:pt x="24087" y="31087"/>
                  </a:cubicBezTo>
                  <a:cubicBezTo>
                    <a:pt x="24147" y="31076"/>
                    <a:pt x="24206" y="31076"/>
                    <a:pt x="24266" y="31064"/>
                  </a:cubicBezTo>
                  <a:lnTo>
                    <a:pt x="24266" y="31064"/>
                  </a:lnTo>
                  <a:lnTo>
                    <a:pt x="24206" y="31076"/>
                  </a:lnTo>
                  <a:cubicBezTo>
                    <a:pt x="25064" y="30992"/>
                    <a:pt x="25754" y="30135"/>
                    <a:pt x="25754" y="29099"/>
                  </a:cubicBezTo>
                  <a:lnTo>
                    <a:pt x="25754" y="5572"/>
                  </a:lnTo>
                  <a:cubicBezTo>
                    <a:pt x="25754" y="4477"/>
                    <a:pt x="24980" y="3584"/>
                    <a:pt x="24075" y="3560"/>
                  </a:cubicBezTo>
                  <a:lnTo>
                    <a:pt x="21337" y="3560"/>
                  </a:lnTo>
                  <a:cubicBezTo>
                    <a:pt x="21337" y="2251"/>
                    <a:pt x="19634" y="1084"/>
                    <a:pt x="17122" y="477"/>
                  </a:cubicBezTo>
                  <a:cubicBezTo>
                    <a:pt x="15884" y="179"/>
                    <a:pt x="14443" y="0"/>
                    <a:pt x="12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-462575" y="5960375"/>
              <a:ext cx="100625" cy="137250"/>
            </a:xfrm>
            <a:custGeom>
              <a:avLst/>
              <a:gdLst/>
              <a:ahLst/>
              <a:cxnLst/>
              <a:rect l="l" t="t" r="r" b="b"/>
              <a:pathLst>
                <a:path w="4025" h="5490" extrusionOk="0">
                  <a:moveTo>
                    <a:pt x="1596" y="1"/>
                  </a:moveTo>
                  <a:lnTo>
                    <a:pt x="1596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490"/>
                  </a:lnTo>
                  <a:lnTo>
                    <a:pt x="2418" y="5490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2"/>
                  </a:lnTo>
                  <a:lnTo>
                    <a:pt x="2418" y="1442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-462575" y="5622250"/>
              <a:ext cx="100625" cy="137550"/>
            </a:xfrm>
            <a:custGeom>
              <a:avLst/>
              <a:gdLst/>
              <a:ahLst/>
              <a:cxnLst/>
              <a:rect l="l" t="t" r="r" b="b"/>
              <a:pathLst>
                <a:path w="4025" h="5502" extrusionOk="0">
                  <a:moveTo>
                    <a:pt x="1596" y="0"/>
                  </a:moveTo>
                  <a:lnTo>
                    <a:pt x="1596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596" y="2263"/>
                  </a:lnTo>
                  <a:lnTo>
                    <a:pt x="1596" y="5501"/>
                  </a:lnTo>
                  <a:lnTo>
                    <a:pt x="2418" y="5501"/>
                  </a:lnTo>
                  <a:lnTo>
                    <a:pt x="2418" y="2263"/>
                  </a:lnTo>
                  <a:lnTo>
                    <a:pt x="4025" y="2263"/>
                  </a:lnTo>
                  <a:lnTo>
                    <a:pt x="4025" y="1441"/>
                  </a:lnTo>
                  <a:lnTo>
                    <a:pt x="2418" y="1441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-322975" y="5622250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0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30" y="5501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30" y="1441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-395300" y="5796075"/>
              <a:ext cx="100925" cy="137550"/>
            </a:xfrm>
            <a:custGeom>
              <a:avLst/>
              <a:gdLst/>
              <a:ahLst/>
              <a:cxnLst/>
              <a:rect l="l" t="t" r="r" b="b"/>
              <a:pathLst>
                <a:path w="4037" h="5502" extrusionOk="0">
                  <a:moveTo>
                    <a:pt x="1608" y="1"/>
                  </a:moveTo>
                  <a:lnTo>
                    <a:pt x="1608" y="1441"/>
                  </a:lnTo>
                  <a:lnTo>
                    <a:pt x="1" y="1441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501"/>
                  </a:lnTo>
                  <a:lnTo>
                    <a:pt x="2429" y="5501"/>
                  </a:lnTo>
                  <a:lnTo>
                    <a:pt x="2429" y="2263"/>
                  </a:lnTo>
                  <a:lnTo>
                    <a:pt x="4037" y="2263"/>
                  </a:lnTo>
                  <a:lnTo>
                    <a:pt x="4037" y="1441"/>
                  </a:lnTo>
                  <a:lnTo>
                    <a:pt x="2429" y="1441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-322975" y="5960375"/>
              <a:ext cx="100925" cy="137250"/>
            </a:xfrm>
            <a:custGeom>
              <a:avLst/>
              <a:gdLst/>
              <a:ahLst/>
              <a:cxnLst/>
              <a:rect l="l" t="t" r="r" b="b"/>
              <a:pathLst>
                <a:path w="4037" h="5490" extrusionOk="0">
                  <a:moveTo>
                    <a:pt x="1608" y="1"/>
                  </a:moveTo>
                  <a:lnTo>
                    <a:pt x="1608" y="1442"/>
                  </a:lnTo>
                  <a:lnTo>
                    <a:pt x="1" y="1442"/>
                  </a:lnTo>
                  <a:lnTo>
                    <a:pt x="1" y="2263"/>
                  </a:lnTo>
                  <a:lnTo>
                    <a:pt x="1608" y="2263"/>
                  </a:lnTo>
                  <a:lnTo>
                    <a:pt x="1608" y="5490"/>
                  </a:lnTo>
                  <a:lnTo>
                    <a:pt x="2430" y="5490"/>
                  </a:lnTo>
                  <a:lnTo>
                    <a:pt x="2430" y="2263"/>
                  </a:lnTo>
                  <a:lnTo>
                    <a:pt x="4037" y="2263"/>
                  </a:lnTo>
                  <a:lnTo>
                    <a:pt x="4037" y="1442"/>
                  </a:lnTo>
                  <a:lnTo>
                    <a:pt x="2430" y="1442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4450" y="5919000"/>
              <a:ext cx="97950" cy="279250"/>
            </a:xfrm>
            <a:custGeom>
              <a:avLst/>
              <a:gdLst/>
              <a:ahLst/>
              <a:cxnLst/>
              <a:rect l="l" t="t" r="r" b="b"/>
              <a:pathLst>
                <a:path w="3918" h="11170" extrusionOk="0">
                  <a:moveTo>
                    <a:pt x="1" y="1"/>
                  </a:moveTo>
                  <a:lnTo>
                    <a:pt x="1" y="11169"/>
                  </a:lnTo>
                  <a:cubicBezTo>
                    <a:pt x="715" y="11014"/>
                    <a:pt x="1501" y="10871"/>
                    <a:pt x="2370" y="10740"/>
                  </a:cubicBezTo>
                  <a:cubicBezTo>
                    <a:pt x="2429" y="10717"/>
                    <a:pt x="2465" y="10717"/>
                    <a:pt x="2525" y="10705"/>
                  </a:cubicBezTo>
                  <a:lnTo>
                    <a:pt x="2525" y="10705"/>
                  </a:lnTo>
                  <a:lnTo>
                    <a:pt x="2489" y="10717"/>
                  </a:lnTo>
                  <a:cubicBezTo>
                    <a:pt x="3287" y="10645"/>
                    <a:pt x="3918" y="9847"/>
                    <a:pt x="3918" y="8895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-195875" y="5919000"/>
              <a:ext cx="97950" cy="363175"/>
            </a:xfrm>
            <a:custGeom>
              <a:avLst/>
              <a:gdLst/>
              <a:ahLst/>
              <a:cxnLst/>
              <a:rect l="l" t="t" r="r" b="b"/>
              <a:pathLst>
                <a:path w="3918" h="14527" extrusionOk="0">
                  <a:moveTo>
                    <a:pt x="1" y="1"/>
                  </a:moveTo>
                  <a:lnTo>
                    <a:pt x="1" y="14527"/>
                  </a:lnTo>
                  <a:cubicBezTo>
                    <a:pt x="239" y="14253"/>
                    <a:pt x="1287" y="13276"/>
                    <a:pt x="3918" y="12312"/>
                  </a:cubicBezTo>
                  <a:lnTo>
                    <a:pt x="3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-195875" y="5469250"/>
              <a:ext cx="298275" cy="757575"/>
            </a:xfrm>
            <a:custGeom>
              <a:avLst/>
              <a:gdLst/>
              <a:ahLst/>
              <a:cxnLst/>
              <a:rect l="l" t="t" r="r" b="b"/>
              <a:pathLst>
                <a:path w="11931" h="30303" extrusionOk="0">
                  <a:moveTo>
                    <a:pt x="3918" y="1"/>
                  </a:moveTo>
                  <a:lnTo>
                    <a:pt x="3918" y="13907"/>
                  </a:lnTo>
                  <a:lnTo>
                    <a:pt x="1" y="13907"/>
                  </a:lnTo>
                  <a:lnTo>
                    <a:pt x="1" y="17991"/>
                  </a:lnTo>
                  <a:lnTo>
                    <a:pt x="3918" y="17991"/>
                  </a:lnTo>
                  <a:lnTo>
                    <a:pt x="3918" y="30302"/>
                  </a:lnTo>
                  <a:cubicBezTo>
                    <a:pt x="4989" y="29897"/>
                    <a:pt x="6347" y="29504"/>
                    <a:pt x="8014" y="29159"/>
                  </a:cubicBezTo>
                  <a:lnTo>
                    <a:pt x="8014" y="17991"/>
                  </a:lnTo>
                  <a:lnTo>
                    <a:pt x="11931" y="17991"/>
                  </a:lnTo>
                  <a:lnTo>
                    <a:pt x="11931" y="13907"/>
                  </a:lnTo>
                  <a:lnTo>
                    <a:pt x="8014" y="13907"/>
                  </a:lnTo>
                  <a:lnTo>
                    <a:pt x="8014" y="2858"/>
                  </a:lnTo>
                  <a:lnTo>
                    <a:pt x="7823" y="2858"/>
                  </a:lnTo>
                  <a:cubicBezTo>
                    <a:pt x="7823" y="1632"/>
                    <a:pt x="6263" y="560"/>
                    <a:pt x="3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4450" y="5540700"/>
              <a:ext cx="97950" cy="276250"/>
            </a:xfrm>
            <a:custGeom>
              <a:avLst/>
              <a:gdLst/>
              <a:ahLst/>
              <a:cxnLst/>
              <a:rect l="l" t="t" r="r" b="b"/>
              <a:pathLst>
                <a:path w="3918" h="11050" extrusionOk="0">
                  <a:moveTo>
                    <a:pt x="1" y="0"/>
                  </a:moveTo>
                  <a:lnTo>
                    <a:pt x="1" y="11049"/>
                  </a:lnTo>
                  <a:lnTo>
                    <a:pt x="3918" y="11049"/>
                  </a:lnTo>
                  <a:lnTo>
                    <a:pt x="3918" y="1846"/>
                  </a:lnTo>
                  <a:cubicBezTo>
                    <a:pt x="3918" y="822"/>
                    <a:pt x="3215" y="0"/>
                    <a:pt x="2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-195875" y="5458250"/>
              <a:ext cx="97950" cy="358700"/>
            </a:xfrm>
            <a:custGeom>
              <a:avLst/>
              <a:gdLst/>
              <a:ahLst/>
              <a:cxnLst/>
              <a:rect l="l" t="t" r="r" b="b"/>
              <a:pathLst>
                <a:path w="3918" h="14348" extrusionOk="0">
                  <a:moveTo>
                    <a:pt x="1" y="0"/>
                  </a:moveTo>
                  <a:lnTo>
                    <a:pt x="1" y="14347"/>
                  </a:lnTo>
                  <a:lnTo>
                    <a:pt x="3918" y="14347"/>
                  </a:lnTo>
                  <a:lnTo>
                    <a:pt x="3918" y="441"/>
                  </a:lnTo>
                  <a:cubicBezTo>
                    <a:pt x="2775" y="155"/>
                    <a:pt x="14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-494125" y="5457950"/>
              <a:ext cx="298275" cy="824225"/>
            </a:xfrm>
            <a:custGeom>
              <a:avLst/>
              <a:gdLst/>
              <a:ahLst/>
              <a:cxnLst/>
              <a:rect l="l" t="t" r="r" b="b"/>
              <a:pathLst>
                <a:path w="11931" h="32969" extrusionOk="0">
                  <a:moveTo>
                    <a:pt x="3680" y="6572"/>
                  </a:moveTo>
                  <a:lnTo>
                    <a:pt x="3680" y="8013"/>
                  </a:lnTo>
                  <a:lnTo>
                    <a:pt x="5287" y="8013"/>
                  </a:lnTo>
                  <a:lnTo>
                    <a:pt x="5287" y="8835"/>
                  </a:lnTo>
                  <a:lnTo>
                    <a:pt x="3680" y="8835"/>
                  </a:lnTo>
                  <a:lnTo>
                    <a:pt x="3680" y="12073"/>
                  </a:lnTo>
                  <a:lnTo>
                    <a:pt x="2858" y="12073"/>
                  </a:lnTo>
                  <a:lnTo>
                    <a:pt x="2858" y="8835"/>
                  </a:lnTo>
                  <a:lnTo>
                    <a:pt x="1251" y="8835"/>
                  </a:lnTo>
                  <a:lnTo>
                    <a:pt x="1251" y="8013"/>
                  </a:lnTo>
                  <a:lnTo>
                    <a:pt x="2858" y="8013"/>
                  </a:lnTo>
                  <a:lnTo>
                    <a:pt x="2858" y="6572"/>
                  </a:lnTo>
                  <a:close/>
                  <a:moveTo>
                    <a:pt x="9276" y="6572"/>
                  </a:moveTo>
                  <a:lnTo>
                    <a:pt x="9276" y="8013"/>
                  </a:lnTo>
                  <a:lnTo>
                    <a:pt x="10883" y="8013"/>
                  </a:lnTo>
                  <a:lnTo>
                    <a:pt x="10883" y="8835"/>
                  </a:lnTo>
                  <a:lnTo>
                    <a:pt x="9276" y="8835"/>
                  </a:lnTo>
                  <a:lnTo>
                    <a:pt x="9276" y="12073"/>
                  </a:lnTo>
                  <a:lnTo>
                    <a:pt x="8454" y="12073"/>
                  </a:lnTo>
                  <a:lnTo>
                    <a:pt x="8454" y="8835"/>
                  </a:lnTo>
                  <a:lnTo>
                    <a:pt x="6847" y="8835"/>
                  </a:lnTo>
                  <a:lnTo>
                    <a:pt x="6847" y="8013"/>
                  </a:lnTo>
                  <a:lnTo>
                    <a:pt x="8454" y="8013"/>
                  </a:lnTo>
                  <a:lnTo>
                    <a:pt x="8454" y="6572"/>
                  </a:lnTo>
                  <a:close/>
                  <a:moveTo>
                    <a:pt x="6382" y="13526"/>
                  </a:moveTo>
                  <a:lnTo>
                    <a:pt x="6382" y="14966"/>
                  </a:lnTo>
                  <a:lnTo>
                    <a:pt x="7990" y="14966"/>
                  </a:lnTo>
                  <a:lnTo>
                    <a:pt x="7990" y="15788"/>
                  </a:lnTo>
                  <a:lnTo>
                    <a:pt x="6382" y="15788"/>
                  </a:lnTo>
                  <a:lnTo>
                    <a:pt x="6382" y="19026"/>
                  </a:lnTo>
                  <a:lnTo>
                    <a:pt x="5561" y="19026"/>
                  </a:lnTo>
                  <a:lnTo>
                    <a:pt x="5561" y="15788"/>
                  </a:lnTo>
                  <a:lnTo>
                    <a:pt x="3954" y="15788"/>
                  </a:lnTo>
                  <a:lnTo>
                    <a:pt x="3954" y="14966"/>
                  </a:lnTo>
                  <a:lnTo>
                    <a:pt x="5561" y="14966"/>
                  </a:lnTo>
                  <a:lnTo>
                    <a:pt x="5561" y="13526"/>
                  </a:lnTo>
                  <a:close/>
                  <a:moveTo>
                    <a:pt x="3680" y="20098"/>
                  </a:moveTo>
                  <a:lnTo>
                    <a:pt x="3680" y="21539"/>
                  </a:lnTo>
                  <a:lnTo>
                    <a:pt x="5287" y="21539"/>
                  </a:lnTo>
                  <a:lnTo>
                    <a:pt x="5287" y="22360"/>
                  </a:lnTo>
                  <a:lnTo>
                    <a:pt x="3680" y="22360"/>
                  </a:lnTo>
                  <a:lnTo>
                    <a:pt x="3680" y="25611"/>
                  </a:lnTo>
                  <a:lnTo>
                    <a:pt x="2858" y="25611"/>
                  </a:lnTo>
                  <a:lnTo>
                    <a:pt x="2858" y="22360"/>
                  </a:lnTo>
                  <a:lnTo>
                    <a:pt x="1251" y="22360"/>
                  </a:lnTo>
                  <a:lnTo>
                    <a:pt x="1251" y="21539"/>
                  </a:lnTo>
                  <a:lnTo>
                    <a:pt x="2858" y="21539"/>
                  </a:lnTo>
                  <a:lnTo>
                    <a:pt x="2858" y="20098"/>
                  </a:lnTo>
                  <a:close/>
                  <a:moveTo>
                    <a:pt x="9276" y="20098"/>
                  </a:moveTo>
                  <a:lnTo>
                    <a:pt x="9276" y="21539"/>
                  </a:lnTo>
                  <a:lnTo>
                    <a:pt x="10883" y="21539"/>
                  </a:lnTo>
                  <a:lnTo>
                    <a:pt x="10883" y="22360"/>
                  </a:lnTo>
                  <a:lnTo>
                    <a:pt x="9276" y="22360"/>
                  </a:lnTo>
                  <a:lnTo>
                    <a:pt x="9276" y="25611"/>
                  </a:lnTo>
                  <a:lnTo>
                    <a:pt x="8454" y="25611"/>
                  </a:lnTo>
                  <a:lnTo>
                    <a:pt x="8454" y="22360"/>
                  </a:lnTo>
                  <a:lnTo>
                    <a:pt x="6847" y="22360"/>
                  </a:lnTo>
                  <a:lnTo>
                    <a:pt x="6847" y="21539"/>
                  </a:lnTo>
                  <a:lnTo>
                    <a:pt x="8454" y="21539"/>
                  </a:lnTo>
                  <a:lnTo>
                    <a:pt x="8454" y="20098"/>
                  </a:lnTo>
                  <a:close/>
                  <a:moveTo>
                    <a:pt x="11919" y="0"/>
                  </a:moveTo>
                  <a:cubicBezTo>
                    <a:pt x="7609" y="0"/>
                    <a:pt x="4108" y="1477"/>
                    <a:pt x="4108" y="3310"/>
                  </a:cubicBezTo>
                  <a:lnTo>
                    <a:pt x="1584" y="3310"/>
                  </a:lnTo>
                  <a:cubicBezTo>
                    <a:pt x="715" y="3310"/>
                    <a:pt x="1" y="4144"/>
                    <a:pt x="1" y="5156"/>
                  </a:cubicBezTo>
                  <a:lnTo>
                    <a:pt x="1" y="27325"/>
                  </a:lnTo>
                  <a:cubicBezTo>
                    <a:pt x="1" y="28278"/>
                    <a:pt x="632" y="29075"/>
                    <a:pt x="1429" y="29159"/>
                  </a:cubicBezTo>
                  <a:lnTo>
                    <a:pt x="1382" y="29147"/>
                  </a:lnTo>
                  <a:lnTo>
                    <a:pt x="1382" y="29147"/>
                  </a:lnTo>
                  <a:cubicBezTo>
                    <a:pt x="1441" y="29159"/>
                    <a:pt x="1489" y="29159"/>
                    <a:pt x="1548" y="29182"/>
                  </a:cubicBezTo>
                  <a:cubicBezTo>
                    <a:pt x="9168" y="30349"/>
                    <a:pt x="11550" y="32540"/>
                    <a:pt x="11931" y="32969"/>
                  </a:cubicBezTo>
                  <a:lnTo>
                    <a:pt x="11931" y="18443"/>
                  </a:lnTo>
                  <a:lnTo>
                    <a:pt x="11919" y="18443"/>
                  </a:lnTo>
                  <a:lnTo>
                    <a:pt x="11919" y="1435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7" name="Google Shape;1197;p46"/>
          <p:cNvGrpSpPr/>
          <p:nvPr/>
        </p:nvGrpSpPr>
        <p:grpSpPr>
          <a:xfrm rot="532208">
            <a:off x="-957760" y="-936812"/>
            <a:ext cx="2368089" cy="2145066"/>
            <a:chOff x="11703225" y="1408050"/>
            <a:chExt cx="1697575" cy="1537700"/>
          </a:xfrm>
        </p:grpSpPr>
        <p:sp>
          <p:nvSpPr>
            <p:cNvPr id="1198" name="Google Shape;1198;p46"/>
            <p:cNvSpPr/>
            <p:nvPr/>
          </p:nvSpPr>
          <p:spPr>
            <a:xfrm>
              <a:off x="11703225" y="1408050"/>
              <a:ext cx="1697575" cy="1537700"/>
            </a:xfrm>
            <a:custGeom>
              <a:avLst/>
              <a:gdLst/>
              <a:ahLst/>
              <a:cxnLst/>
              <a:rect l="l" t="t" r="r" b="b"/>
              <a:pathLst>
                <a:path w="67903" h="61508" extrusionOk="0">
                  <a:moveTo>
                    <a:pt x="1" y="0"/>
                  </a:moveTo>
                  <a:lnTo>
                    <a:pt x="3049" y="6049"/>
                  </a:lnTo>
                  <a:cubicBezTo>
                    <a:pt x="3097" y="6156"/>
                    <a:pt x="4228" y="8370"/>
                    <a:pt x="7169" y="12002"/>
                  </a:cubicBezTo>
                  <a:cubicBezTo>
                    <a:pt x="8966" y="14228"/>
                    <a:pt x="10145" y="15407"/>
                    <a:pt x="11526" y="15597"/>
                  </a:cubicBezTo>
                  <a:lnTo>
                    <a:pt x="6728" y="18657"/>
                  </a:lnTo>
                  <a:lnTo>
                    <a:pt x="12514" y="19110"/>
                  </a:lnTo>
                  <a:lnTo>
                    <a:pt x="12514" y="19503"/>
                  </a:lnTo>
                  <a:cubicBezTo>
                    <a:pt x="12514" y="24456"/>
                    <a:pt x="12693" y="28432"/>
                    <a:pt x="13074" y="31766"/>
                  </a:cubicBezTo>
                  <a:cubicBezTo>
                    <a:pt x="11812" y="31575"/>
                    <a:pt x="11157" y="31421"/>
                    <a:pt x="11145" y="31421"/>
                  </a:cubicBezTo>
                  <a:lnTo>
                    <a:pt x="8419" y="30813"/>
                  </a:lnTo>
                  <a:lnTo>
                    <a:pt x="8419" y="33028"/>
                  </a:lnTo>
                  <a:cubicBezTo>
                    <a:pt x="7395" y="32826"/>
                    <a:pt x="6549" y="32647"/>
                    <a:pt x="5871" y="32504"/>
                  </a:cubicBezTo>
                  <a:lnTo>
                    <a:pt x="1739" y="31635"/>
                  </a:lnTo>
                  <a:lnTo>
                    <a:pt x="5192" y="40005"/>
                  </a:lnTo>
                  <a:lnTo>
                    <a:pt x="2049" y="46018"/>
                  </a:lnTo>
                  <a:lnTo>
                    <a:pt x="4823" y="46708"/>
                  </a:lnTo>
                  <a:cubicBezTo>
                    <a:pt x="5049" y="46768"/>
                    <a:pt x="10871" y="48185"/>
                    <a:pt x="15300" y="48185"/>
                  </a:cubicBezTo>
                  <a:lnTo>
                    <a:pt x="15598" y="48185"/>
                  </a:lnTo>
                  <a:lnTo>
                    <a:pt x="10859" y="52911"/>
                  </a:lnTo>
                  <a:lnTo>
                    <a:pt x="15003" y="57055"/>
                  </a:lnTo>
                  <a:lnTo>
                    <a:pt x="21385" y="50661"/>
                  </a:lnTo>
                  <a:cubicBezTo>
                    <a:pt x="23718" y="53019"/>
                    <a:pt x="26730" y="55328"/>
                    <a:pt x="30981" y="58067"/>
                  </a:cubicBezTo>
                  <a:lnTo>
                    <a:pt x="31505" y="58400"/>
                  </a:lnTo>
                  <a:lnTo>
                    <a:pt x="33934" y="61508"/>
                  </a:lnTo>
                  <a:lnTo>
                    <a:pt x="36339" y="58388"/>
                  </a:lnTo>
                  <a:lnTo>
                    <a:pt x="36863" y="58043"/>
                  </a:lnTo>
                  <a:cubicBezTo>
                    <a:pt x="41137" y="55293"/>
                    <a:pt x="44149" y="52983"/>
                    <a:pt x="46495" y="50625"/>
                  </a:cubicBezTo>
                  <a:lnTo>
                    <a:pt x="52889" y="57019"/>
                  </a:lnTo>
                  <a:lnTo>
                    <a:pt x="57032" y="52888"/>
                  </a:lnTo>
                  <a:lnTo>
                    <a:pt x="52293" y="48149"/>
                  </a:lnTo>
                  <a:lnTo>
                    <a:pt x="52543" y="48149"/>
                  </a:lnTo>
                  <a:cubicBezTo>
                    <a:pt x="56972" y="48149"/>
                    <a:pt x="62783" y="46732"/>
                    <a:pt x="63045" y="46673"/>
                  </a:cubicBezTo>
                  <a:lnTo>
                    <a:pt x="65807" y="45994"/>
                  </a:lnTo>
                  <a:lnTo>
                    <a:pt x="62664" y="39981"/>
                  </a:lnTo>
                  <a:lnTo>
                    <a:pt x="66116" y="31599"/>
                  </a:lnTo>
                  <a:lnTo>
                    <a:pt x="61985" y="32480"/>
                  </a:lnTo>
                  <a:cubicBezTo>
                    <a:pt x="61330" y="32623"/>
                    <a:pt x="60461" y="32790"/>
                    <a:pt x="59437" y="33004"/>
                  </a:cubicBezTo>
                  <a:lnTo>
                    <a:pt x="59437" y="30802"/>
                  </a:lnTo>
                  <a:lnTo>
                    <a:pt x="56710" y="31409"/>
                  </a:lnTo>
                  <a:cubicBezTo>
                    <a:pt x="56687" y="31409"/>
                    <a:pt x="56032" y="31540"/>
                    <a:pt x="54770" y="31754"/>
                  </a:cubicBezTo>
                  <a:cubicBezTo>
                    <a:pt x="55151" y="28420"/>
                    <a:pt x="55329" y="24444"/>
                    <a:pt x="55329" y="19491"/>
                  </a:cubicBezTo>
                  <a:lnTo>
                    <a:pt x="55329" y="19110"/>
                  </a:lnTo>
                  <a:lnTo>
                    <a:pt x="61175" y="18657"/>
                  </a:lnTo>
                  <a:lnTo>
                    <a:pt x="56377" y="15621"/>
                  </a:lnTo>
                  <a:cubicBezTo>
                    <a:pt x="57758" y="15419"/>
                    <a:pt x="58937" y="14252"/>
                    <a:pt x="60735" y="12014"/>
                  </a:cubicBezTo>
                  <a:cubicBezTo>
                    <a:pt x="63676" y="8370"/>
                    <a:pt x="64807" y="6156"/>
                    <a:pt x="64854" y="6060"/>
                  </a:cubicBezTo>
                  <a:lnTo>
                    <a:pt x="67902" y="24"/>
                  </a:lnTo>
                  <a:lnTo>
                    <a:pt x="61866" y="3072"/>
                  </a:lnTo>
                  <a:cubicBezTo>
                    <a:pt x="61759" y="3120"/>
                    <a:pt x="59544" y="4251"/>
                    <a:pt x="55913" y="7192"/>
                  </a:cubicBezTo>
                  <a:cubicBezTo>
                    <a:pt x="54329" y="8477"/>
                    <a:pt x="53472" y="9287"/>
                    <a:pt x="52960" y="10025"/>
                  </a:cubicBezTo>
                  <a:cubicBezTo>
                    <a:pt x="52579" y="10573"/>
                    <a:pt x="52388" y="11097"/>
                    <a:pt x="52305" y="11573"/>
                  </a:cubicBezTo>
                  <a:lnTo>
                    <a:pt x="49257" y="6763"/>
                  </a:lnTo>
                  <a:lnTo>
                    <a:pt x="48721" y="13430"/>
                  </a:lnTo>
                  <a:cubicBezTo>
                    <a:pt x="48674" y="13895"/>
                    <a:pt x="48698" y="14442"/>
                    <a:pt x="48817" y="14978"/>
                  </a:cubicBezTo>
                  <a:lnTo>
                    <a:pt x="48543" y="15240"/>
                  </a:lnTo>
                  <a:cubicBezTo>
                    <a:pt x="45328" y="14157"/>
                    <a:pt x="40863" y="13002"/>
                    <a:pt x="35970" y="12728"/>
                  </a:cubicBezTo>
                  <a:cubicBezTo>
                    <a:pt x="35874" y="12668"/>
                    <a:pt x="35803" y="12609"/>
                    <a:pt x="35720" y="12561"/>
                  </a:cubicBezTo>
                  <a:lnTo>
                    <a:pt x="35720" y="12549"/>
                  </a:lnTo>
                  <a:lnTo>
                    <a:pt x="35696" y="12549"/>
                  </a:lnTo>
                  <a:cubicBezTo>
                    <a:pt x="35184" y="12252"/>
                    <a:pt x="34565" y="12073"/>
                    <a:pt x="33934" y="12073"/>
                  </a:cubicBezTo>
                  <a:cubicBezTo>
                    <a:pt x="33291" y="12073"/>
                    <a:pt x="32684" y="12240"/>
                    <a:pt x="32160" y="12549"/>
                  </a:cubicBezTo>
                  <a:lnTo>
                    <a:pt x="32148" y="12549"/>
                  </a:lnTo>
                  <a:cubicBezTo>
                    <a:pt x="32053" y="12597"/>
                    <a:pt x="31969" y="12656"/>
                    <a:pt x="31886" y="12716"/>
                  </a:cubicBezTo>
                  <a:cubicBezTo>
                    <a:pt x="27004" y="12966"/>
                    <a:pt x="22563" y="14133"/>
                    <a:pt x="19349" y="15216"/>
                  </a:cubicBezTo>
                  <a:lnTo>
                    <a:pt x="19087" y="14966"/>
                  </a:lnTo>
                  <a:cubicBezTo>
                    <a:pt x="19206" y="14430"/>
                    <a:pt x="19206" y="13871"/>
                    <a:pt x="19182" y="13418"/>
                  </a:cubicBezTo>
                  <a:lnTo>
                    <a:pt x="18646" y="6751"/>
                  </a:lnTo>
                  <a:lnTo>
                    <a:pt x="15598" y="11549"/>
                  </a:lnTo>
                  <a:cubicBezTo>
                    <a:pt x="15515" y="11073"/>
                    <a:pt x="15324" y="10561"/>
                    <a:pt x="14943" y="10001"/>
                  </a:cubicBezTo>
                  <a:cubicBezTo>
                    <a:pt x="14431" y="9275"/>
                    <a:pt x="13574" y="8454"/>
                    <a:pt x="11991" y="7180"/>
                  </a:cubicBezTo>
                  <a:cubicBezTo>
                    <a:pt x="8347" y="4227"/>
                    <a:pt x="6133" y="3096"/>
                    <a:pt x="6037" y="30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1829150" y="1534250"/>
              <a:ext cx="1445150" cy="1320425"/>
            </a:xfrm>
            <a:custGeom>
              <a:avLst/>
              <a:gdLst/>
              <a:ahLst/>
              <a:cxnLst/>
              <a:rect l="l" t="t" r="r" b="b"/>
              <a:pathLst>
                <a:path w="57806" h="52817" extrusionOk="0">
                  <a:moveTo>
                    <a:pt x="2167" y="2155"/>
                  </a:moveTo>
                  <a:lnTo>
                    <a:pt x="7537" y="7251"/>
                  </a:lnTo>
                  <a:lnTo>
                    <a:pt x="7239" y="7549"/>
                  </a:lnTo>
                  <a:lnTo>
                    <a:pt x="2167" y="2155"/>
                  </a:lnTo>
                  <a:close/>
                  <a:moveTo>
                    <a:pt x="55662" y="2179"/>
                  </a:moveTo>
                  <a:lnTo>
                    <a:pt x="50590" y="7561"/>
                  </a:lnTo>
                  <a:lnTo>
                    <a:pt x="50447" y="7418"/>
                  </a:lnTo>
                  <a:lnTo>
                    <a:pt x="50292" y="7263"/>
                  </a:lnTo>
                  <a:lnTo>
                    <a:pt x="55662" y="2179"/>
                  </a:lnTo>
                  <a:close/>
                  <a:moveTo>
                    <a:pt x="28837" y="9811"/>
                  </a:moveTo>
                  <a:cubicBezTo>
                    <a:pt x="29206" y="9811"/>
                    <a:pt x="29504" y="10109"/>
                    <a:pt x="29504" y="10478"/>
                  </a:cubicBezTo>
                  <a:lnTo>
                    <a:pt x="29504" y="10525"/>
                  </a:lnTo>
                  <a:cubicBezTo>
                    <a:pt x="29492" y="10216"/>
                    <a:pt x="29218" y="9954"/>
                    <a:pt x="28909" y="9954"/>
                  </a:cubicBezTo>
                  <a:cubicBezTo>
                    <a:pt x="28575" y="9954"/>
                    <a:pt x="28313" y="10228"/>
                    <a:pt x="28313" y="10549"/>
                  </a:cubicBezTo>
                  <a:cubicBezTo>
                    <a:pt x="28313" y="10871"/>
                    <a:pt x="28563" y="11133"/>
                    <a:pt x="28873" y="11145"/>
                  </a:cubicBezTo>
                  <a:lnTo>
                    <a:pt x="28837" y="11145"/>
                  </a:lnTo>
                  <a:cubicBezTo>
                    <a:pt x="28456" y="11145"/>
                    <a:pt x="28159" y="10847"/>
                    <a:pt x="28159" y="10478"/>
                  </a:cubicBezTo>
                  <a:cubicBezTo>
                    <a:pt x="28159" y="10121"/>
                    <a:pt x="28456" y="9811"/>
                    <a:pt x="28837" y="9811"/>
                  </a:cubicBezTo>
                  <a:close/>
                  <a:moveTo>
                    <a:pt x="27170" y="18431"/>
                  </a:moveTo>
                  <a:cubicBezTo>
                    <a:pt x="27099" y="18443"/>
                    <a:pt x="27051" y="18443"/>
                    <a:pt x="27004" y="18455"/>
                  </a:cubicBezTo>
                  <a:cubicBezTo>
                    <a:pt x="26944" y="18467"/>
                    <a:pt x="26897" y="18491"/>
                    <a:pt x="26837" y="18503"/>
                  </a:cubicBezTo>
                  <a:lnTo>
                    <a:pt x="27147" y="18491"/>
                  </a:lnTo>
                  <a:lnTo>
                    <a:pt x="27170" y="18491"/>
                  </a:lnTo>
                  <a:lnTo>
                    <a:pt x="27170" y="18431"/>
                  </a:lnTo>
                  <a:close/>
                  <a:moveTo>
                    <a:pt x="30623" y="18431"/>
                  </a:moveTo>
                  <a:lnTo>
                    <a:pt x="30623" y="18491"/>
                  </a:lnTo>
                  <a:lnTo>
                    <a:pt x="30933" y="18503"/>
                  </a:lnTo>
                  <a:cubicBezTo>
                    <a:pt x="30873" y="18491"/>
                    <a:pt x="30814" y="18467"/>
                    <a:pt x="30766" y="18455"/>
                  </a:cubicBezTo>
                  <a:cubicBezTo>
                    <a:pt x="30718" y="18443"/>
                    <a:pt x="30659" y="18443"/>
                    <a:pt x="30623" y="18431"/>
                  </a:cubicBezTo>
                  <a:close/>
                  <a:moveTo>
                    <a:pt x="57805" y="0"/>
                  </a:moveTo>
                  <a:cubicBezTo>
                    <a:pt x="57805" y="1"/>
                    <a:pt x="55757" y="1048"/>
                    <a:pt x="52257" y="3858"/>
                  </a:cubicBezTo>
                  <a:cubicBezTo>
                    <a:pt x="49471" y="6108"/>
                    <a:pt x="49197" y="6775"/>
                    <a:pt x="49614" y="7382"/>
                  </a:cubicBezTo>
                  <a:lnTo>
                    <a:pt x="46780" y="9930"/>
                  </a:lnTo>
                  <a:lnTo>
                    <a:pt x="45887" y="8525"/>
                  </a:lnTo>
                  <a:lnTo>
                    <a:pt x="45887" y="8525"/>
                  </a:lnTo>
                  <a:cubicBezTo>
                    <a:pt x="45887" y="8526"/>
                    <a:pt x="45816" y="9478"/>
                    <a:pt x="46077" y="9752"/>
                  </a:cubicBezTo>
                  <a:lnTo>
                    <a:pt x="46578" y="10240"/>
                  </a:lnTo>
                  <a:lnTo>
                    <a:pt x="44053" y="12752"/>
                  </a:lnTo>
                  <a:cubicBezTo>
                    <a:pt x="40815" y="11549"/>
                    <a:pt x="35898" y="10121"/>
                    <a:pt x="30445" y="9883"/>
                  </a:cubicBezTo>
                  <a:lnTo>
                    <a:pt x="30445" y="9883"/>
                  </a:lnTo>
                  <a:cubicBezTo>
                    <a:pt x="30516" y="10073"/>
                    <a:pt x="30564" y="10287"/>
                    <a:pt x="30564" y="10525"/>
                  </a:cubicBezTo>
                  <a:cubicBezTo>
                    <a:pt x="30564" y="10823"/>
                    <a:pt x="30480" y="11085"/>
                    <a:pt x="30349" y="11347"/>
                  </a:cubicBezTo>
                  <a:cubicBezTo>
                    <a:pt x="37862" y="11680"/>
                    <a:pt x="44399" y="14371"/>
                    <a:pt x="46589" y="15371"/>
                  </a:cubicBezTo>
                  <a:cubicBezTo>
                    <a:pt x="46554" y="20908"/>
                    <a:pt x="46280" y="25349"/>
                    <a:pt x="45637" y="29063"/>
                  </a:cubicBezTo>
                  <a:cubicBezTo>
                    <a:pt x="46185" y="29004"/>
                    <a:pt x="46697" y="28944"/>
                    <a:pt x="47173" y="28885"/>
                  </a:cubicBezTo>
                  <a:cubicBezTo>
                    <a:pt x="47804" y="24956"/>
                    <a:pt x="48042" y="20277"/>
                    <a:pt x="48042" y="14466"/>
                  </a:cubicBezTo>
                  <a:cubicBezTo>
                    <a:pt x="48042" y="14466"/>
                    <a:pt x="47113" y="13978"/>
                    <a:pt x="45482" y="13323"/>
                  </a:cubicBezTo>
                  <a:lnTo>
                    <a:pt x="47566" y="11240"/>
                  </a:lnTo>
                  <a:lnTo>
                    <a:pt x="48066" y="11728"/>
                  </a:lnTo>
                  <a:cubicBezTo>
                    <a:pt x="48229" y="11898"/>
                    <a:pt x="48658" y="11930"/>
                    <a:pt x="48960" y="11930"/>
                  </a:cubicBezTo>
                  <a:cubicBezTo>
                    <a:pt x="49144" y="11930"/>
                    <a:pt x="49280" y="11919"/>
                    <a:pt x="49280" y="11919"/>
                  </a:cubicBezTo>
                  <a:lnTo>
                    <a:pt x="47887" y="11026"/>
                  </a:lnTo>
                  <a:lnTo>
                    <a:pt x="50423" y="8204"/>
                  </a:lnTo>
                  <a:cubicBezTo>
                    <a:pt x="50566" y="8303"/>
                    <a:pt x="50711" y="8363"/>
                    <a:pt x="50877" y="8363"/>
                  </a:cubicBezTo>
                  <a:cubicBezTo>
                    <a:pt x="51430" y="8363"/>
                    <a:pt x="52219" y="7692"/>
                    <a:pt x="53959" y="5549"/>
                  </a:cubicBezTo>
                  <a:cubicBezTo>
                    <a:pt x="56781" y="2072"/>
                    <a:pt x="57805" y="1"/>
                    <a:pt x="57805" y="0"/>
                  </a:cubicBezTo>
                  <a:close/>
                  <a:moveTo>
                    <a:pt x="0" y="12"/>
                  </a:moveTo>
                  <a:cubicBezTo>
                    <a:pt x="0" y="13"/>
                    <a:pt x="1048" y="2072"/>
                    <a:pt x="3858" y="5561"/>
                  </a:cubicBezTo>
                  <a:cubicBezTo>
                    <a:pt x="5598" y="7704"/>
                    <a:pt x="6395" y="8375"/>
                    <a:pt x="6951" y="8375"/>
                  </a:cubicBezTo>
                  <a:cubicBezTo>
                    <a:pt x="7118" y="8375"/>
                    <a:pt x="7263" y="8315"/>
                    <a:pt x="7406" y="8216"/>
                  </a:cubicBezTo>
                  <a:lnTo>
                    <a:pt x="9942" y="11049"/>
                  </a:lnTo>
                  <a:lnTo>
                    <a:pt x="8549" y="11942"/>
                  </a:lnTo>
                  <a:cubicBezTo>
                    <a:pt x="8549" y="11942"/>
                    <a:pt x="8661" y="11951"/>
                    <a:pt x="8819" y="11951"/>
                  </a:cubicBezTo>
                  <a:cubicBezTo>
                    <a:pt x="9121" y="11951"/>
                    <a:pt x="9591" y="11920"/>
                    <a:pt x="9763" y="11740"/>
                  </a:cubicBezTo>
                  <a:lnTo>
                    <a:pt x="10263" y="11252"/>
                  </a:lnTo>
                  <a:lnTo>
                    <a:pt x="12323" y="13323"/>
                  </a:lnTo>
                  <a:cubicBezTo>
                    <a:pt x="10692" y="13990"/>
                    <a:pt x="9740" y="14478"/>
                    <a:pt x="9740" y="14478"/>
                  </a:cubicBezTo>
                  <a:cubicBezTo>
                    <a:pt x="9740" y="20289"/>
                    <a:pt x="9978" y="24980"/>
                    <a:pt x="10621" y="28909"/>
                  </a:cubicBezTo>
                  <a:cubicBezTo>
                    <a:pt x="11097" y="28968"/>
                    <a:pt x="11597" y="29028"/>
                    <a:pt x="12145" y="29087"/>
                  </a:cubicBezTo>
                  <a:cubicBezTo>
                    <a:pt x="11490" y="25361"/>
                    <a:pt x="11228" y="20920"/>
                    <a:pt x="11192" y="15395"/>
                  </a:cubicBezTo>
                  <a:cubicBezTo>
                    <a:pt x="13383" y="14371"/>
                    <a:pt x="19919" y="11680"/>
                    <a:pt x="27408" y="11359"/>
                  </a:cubicBezTo>
                  <a:cubicBezTo>
                    <a:pt x="27266" y="11097"/>
                    <a:pt x="27194" y="10835"/>
                    <a:pt x="27194" y="10537"/>
                  </a:cubicBezTo>
                  <a:cubicBezTo>
                    <a:pt x="27194" y="10311"/>
                    <a:pt x="27242" y="10109"/>
                    <a:pt x="27313" y="9894"/>
                  </a:cubicBezTo>
                  <a:lnTo>
                    <a:pt x="27313" y="9894"/>
                  </a:lnTo>
                  <a:cubicBezTo>
                    <a:pt x="21884" y="10133"/>
                    <a:pt x="16967" y="11561"/>
                    <a:pt x="13740" y="12752"/>
                  </a:cubicBezTo>
                  <a:lnTo>
                    <a:pt x="11240" y="10252"/>
                  </a:lnTo>
                  <a:lnTo>
                    <a:pt x="11728" y="9763"/>
                  </a:lnTo>
                  <a:cubicBezTo>
                    <a:pt x="12002" y="9490"/>
                    <a:pt x="11930" y="8537"/>
                    <a:pt x="11930" y="8537"/>
                  </a:cubicBezTo>
                  <a:lnTo>
                    <a:pt x="11930" y="8537"/>
                  </a:lnTo>
                  <a:lnTo>
                    <a:pt x="11037" y="9942"/>
                  </a:lnTo>
                  <a:lnTo>
                    <a:pt x="8204" y="7394"/>
                  </a:lnTo>
                  <a:cubicBezTo>
                    <a:pt x="8632" y="6787"/>
                    <a:pt x="8335" y="6132"/>
                    <a:pt x="5561" y="3870"/>
                  </a:cubicBezTo>
                  <a:cubicBezTo>
                    <a:pt x="2072" y="1037"/>
                    <a:pt x="1" y="12"/>
                    <a:pt x="0" y="12"/>
                  </a:cubicBezTo>
                  <a:close/>
                  <a:moveTo>
                    <a:pt x="27742" y="12228"/>
                  </a:moveTo>
                  <a:cubicBezTo>
                    <a:pt x="20991" y="12466"/>
                    <a:pt x="14883" y="14716"/>
                    <a:pt x="12192" y="15859"/>
                  </a:cubicBezTo>
                  <a:cubicBezTo>
                    <a:pt x="12252" y="21253"/>
                    <a:pt x="12549" y="25563"/>
                    <a:pt x="13216" y="29159"/>
                  </a:cubicBezTo>
                  <a:cubicBezTo>
                    <a:pt x="16681" y="29492"/>
                    <a:pt x="21348" y="29790"/>
                    <a:pt x="27135" y="29849"/>
                  </a:cubicBezTo>
                  <a:lnTo>
                    <a:pt x="27135" y="21396"/>
                  </a:lnTo>
                  <a:lnTo>
                    <a:pt x="13645" y="20967"/>
                  </a:lnTo>
                  <a:lnTo>
                    <a:pt x="27135" y="20539"/>
                  </a:lnTo>
                  <a:lnTo>
                    <a:pt x="27135" y="19312"/>
                  </a:lnTo>
                  <a:lnTo>
                    <a:pt x="25170" y="19265"/>
                  </a:lnTo>
                  <a:lnTo>
                    <a:pt x="25158" y="19277"/>
                  </a:lnTo>
                  <a:cubicBezTo>
                    <a:pt x="24861" y="19455"/>
                    <a:pt x="24765" y="19515"/>
                    <a:pt x="24622" y="19515"/>
                  </a:cubicBezTo>
                  <a:cubicBezTo>
                    <a:pt x="24491" y="19515"/>
                    <a:pt x="24349" y="19455"/>
                    <a:pt x="24265" y="19336"/>
                  </a:cubicBezTo>
                  <a:lnTo>
                    <a:pt x="24218" y="19241"/>
                  </a:lnTo>
                  <a:lnTo>
                    <a:pt x="13645" y="18907"/>
                  </a:lnTo>
                  <a:lnTo>
                    <a:pt x="23825" y="18574"/>
                  </a:lnTo>
                  <a:lnTo>
                    <a:pt x="23634" y="18229"/>
                  </a:lnTo>
                  <a:cubicBezTo>
                    <a:pt x="23575" y="18134"/>
                    <a:pt x="23563" y="17991"/>
                    <a:pt x="23610" y="17872"/>
                  </a:cubicBezTo>
                  <a:cubicBezTo>
                    <a:pt x="23646" y="17753"/>
                    <a:pt x="23741" y="17657"/>
                    <a:pt x="23860" y="17610"/>
                  </a:cubicBezTo>
                  <a:cubicBezTo>
                    <a:pt x="24039" y="17550"/>
                    <a:pt x="24491" y="17360"/>
                    <a:pt x="25015" y="17157"/>
                  </a:cubicBezTo>
                  <a:lnTo>
                    <a:pt x="16526" y="16824"/>
                  </a:lnTo>
                  <a:lnTo>
                    <a:pt x="27194" y="16407"/>
                  </a:lnTo>
                  <a:cubicBezTo>
                    <a:pt x="27254" y="16252"/>
                    <a:pt x="27373" y="16145"/>
                    <a:pt x="27539" y="16121"/>
                  </a:cubicBezTo>
                  <a:lnTo>
                    <a:pt x="27599" y="15157"/>
                  </a:lnTo>
                  <a:lnTo>
                    <a:pt x="21277" y="14752"/>
                  </a:lnTo>
                  <a:lnTo>
                    <a:pt x="27647" y="14335"/>
                  </a:lnTo>
                  <a:lnTo>
                    <a:pt x="27742" y="12228"/>
                  </a:lnTo>
                  <a:close/>
                  <a:moveTo>
                    <a:pt x="28909" y="9263"/>
                  </a:moveTo>
                  <a:cubicBezTo>
                    <a:pt x="28206" y="9263"/>
                    <a:pt x="27635" y="9823"/>
                    <a:pt x="27635" y="10525"/>
                  </a:cubicBezTo>
                  <a:cubicBezTo>
                    <a:pt x="27635" y="10895"/>
                    <a:pt x="27801" y="11204"/>
                    <a:pt x="28040" y="11442"/>
                  </a:cubicBezTo>
                  <a:lnTo>
                    <a:pt x="28040" y="11883"/>
                  </a:lnTo>
                  <a:lnTo>
                    <a:pt x="28242" y="11883"/>
                  </a:lnTo>
                  <a:lnTo>
                    <a:pt x="27944" y="16562"/>
                  </a:lnTo>
                  <a:lnTo>
                    <a:pt x="27599" y="16562"/>
                  </a:lnTo>
                  <a:lnTo>
                    <a:pt x="27599" y="16967"/>
                  </a:lnTo>
                  <a:lnTo>
                    <a:pt x="27373" y="16967"/>
                  </a:lnTo>
                  <a:cubicBezTo>
                    <a:pt x="26611" y="16967"/>
                    <a:pt x="24039" y="18026"/>
                    <a:pt x="24039" y="18026"/>
                  </a:cubicBezTo>
                  <a:lnTo>
                    <a:pt x="24646" y="19086"/>
                  </a:lnTo>
                  <a:cubicBezTo>
                    <a:pt x="24645" y="19093"/>
                    <a:pt x="24648" y="19096"/>
                    <a:pt x="24654" y="19096"/>
                  </a:cubicBezTo>
                  <a:cubicBezTo>
                    <a:pt x="24764" y="19096"/>
                    <a:pt x="25944" y="18206"/>
                    <a:pt x="26932" y="18026"/>
                  </a:cubicBezTo>
                  <a:cubicBezTo>
                    <a:pt x="27147" y="17979"/>
                    <a:pt x="27385" y="17955"/>
                    <a:pt x="27611" y="17919"/>
                  </a:cubicBezTo>
                  <a:lnTo>
                    <a:pt x="27611" y="29885"/>
                  </a:lnTo>
                  <a:lnTo>
                    <a:pt x="28671" y="29885"/>
                  </a:lnTo>
                  <a:lnTo>
                    <a:pt x="28671" y="17598"/>
                  </a:lnTo>
                  <a:lnTo>
                    <a:pt x="29171" y="17598"/>
                  </a:lnTo>
                  <a:lnTo>
                    <a:pt x="29171" y="29885"/>
                  </a:lnTo>
                  <a:lnTo>
                    <a:pt x="30183" y="29885"/>
                  </a:lnTo>
                  <a:lnTo>
                    <a:pt x="30183" y="17919"/>
                  </a:lnTo>
                  <a:cubicBezTo>
                    <a:pt x="30409" y="17955"/>
                    <a:pt x="30647" y="17979"/>
                    <a:pt x="30873" y="18026"/>
                  </a:cubicBezTo>
                  <a:cubicBezTo>
                    <a:pt x="31850" y="18217"/>
                    <a:pt x="33049" y="19096"/>
                    <a:pt x="33143" y="19096"/>
                  </a:cubicBezTo>
                  <a:cubicBezTo>
                    <a:pt x="33148" y="19096"/>
                    <a:pt x="33150" y="19093"/>
                    <a:pt x="33147" y="19086"/>
                  </a:cubicBezTo>
                  <a:lnTo>
                    <a:pt x="33755" y="18026"/>
                  </a:lnTo>
                  <a:cubicBezTo>
                    <a:pt x="33755" y="18026"/>
                    <a:pt x="31183" y="16967"/>
                    <a:pt x="30421" y="16967"/>
                  </a:cubicBezTo>
                  <a:lnTo>
                    <a:pt x="30206" y="16967"/>
                  </a:lnTo>
                  <a:lnTo>
                    <a:pt x="30206" y="16550"/>
                  </a:lnTo>
                  <a:lnTo>
                    <a:pt x="29861" y="16550"/>
                  </a:lnTo>
                  <a:lnTo>
                    <a:pt x="29564" y="11859"/>
                  </a:lnTo>
                  <a:lnTo>
                    <a:pt x="29766" y="11859"/>
                  </a:lnTo>
                  <a:lnTo>
                    <a:pt x="29766" y="11442"/>
                  </a:lnTo>
                  <a:cubicBezTo>
                    <a:pt x="30016" y="11204"/>
                    <a:pt x="30171" y="10895"/>
                    <a:pt x="30171" y="10525"/>
                  </a:cubicBezTo>
                  <a:cubicBezTo>
                    <a:pt x="30171" y="9823"/>
                    <a:pt x="29599" y="9263"/>
                    <a:pt x="28909" y="9263"/>
                  </a:cubicBezTo>
                  <a:close/>
                  <a:moveTo>
                    <a:pt x="29980" y="12300"/>
                  </a:moveTo>
                  <a:lnTo>
                    <a:pt x="30111" y="14359"/>
                  </a:lnTo>
                  <a:lnTo>
                    <a:pt x="36481" y="14776"/>
                  </a:lnTo>
                  <a:lnTo>
                    <a:pt x="30159" y="15181"/>
                  </a:lnTo>
                  <a:lnTo>
                    <a:pt x="30218" y="16145"/>
                  </a:lnTo>
                  <a:cubicBezTo>
                    <a:pt x="30385" y="16169"/>
                    <a:pt x="30504" y="16288"/>
                    <a:pt x="30564" y="16431"/>
                  </a:cubicBezTo>
                  <a:lnTo>
                    <a:pt x="41232" y="16848"/>
                  </a:lnTo>
                  <a:lnTo>
                    <a:pt x="32731" y="17193"/>
                  </a:lnTo>
                  <a:cubicBezTo>
                    <a:pt x="33266" y="17383"/>
                    <a:pt x="33719" y="17562"/>
                    <a:pt x="33897" y="17634"/>
                  </a:cubicBezTo>
                  <a:cubicBezTo>
                    <a:pt x="34016" y="17693"/>
                    <a:pt x="34100" y="17788"/>
                    <a:pt x="34147" y="17907"/>
                  </a:cubicBezTo>
                  <a:cubicBezTo>
                    <a:pt x="34195" y="18026"/>
                    <a:pt x="34171" y="18157"/>
                    <a:pt x="34112" y="18265"/>
                  </a:cubicBezTo>
                  <a:lnTo>
                    <a:pt x="33921" y="18610"/>
                  </a:lnTo>
                  <a:lnTo>
                    <a:pt x="44101" y="18931"/>
                  </a:lnTo>
                  <a:lnTo>
                    <a:pt x="33540" y="19277"/>
                  </a:lnTo>
                  <a:lnTo>
                    <a:pt x="33493" y="19360"/>
                  </a:lnTo>
                  <a:cubicBezTo>
                    <a:pt x="33421" y="19467"/>
                    <a:pt x="33266" y="19538"/>
                    <a:pt x="33135" y="19538"/>
                  </a:cubicBezTo>
                  <a:cubicBezTo>
                    <a:pt x="32981" y="19538"/>
                    <a:pt x="32897" y="19479"/>
                    <a:pt x="32600" y="19300"/>
                  </a:cubicBezTo>
                  <a:lnTo>
                    <a:pt x="32588" y="19288"/>
                  </a:lnTo>
                  <a:lnTo>
                    <a:pt x="30623" y="19348"/>
                  </a:lnTo>
                  <a:lnTo>
                    <a:pt x="30623" y="20574"/>
                  </a:lnTo>
                  <a:lnTo>
                    <a:pt x="44101" y="21015"/>
                  </a:lnTo>
                  <a:lnTo>
                    <a:pt x="30623" y="21443"/>
                  </a:lnTo>
                  <a:lnTo>
                    <a:pt x="30587" y="21443"/>
                  </a:lnTo>
                  <a:lnTo>
                    <a:pt x="30587" y="29933"/>
                  </a:lnTo>
                  <a:cubicBezTo>
                    <a:pt x="36374" y="29885"/>
                    <a:pt x="41029" y="29575"/>
                    <a:pt x="44506" y="29230"/>
                  </a:cubicBezTo>
                  <a:cubicBezTo>
                    <a:pt x="45173" y="25646"/>
                    <a:pt x="45470" y="21324"/>
                    <a:pt x="45530" y="15931"/>
                  </a:cubicBezTo>
                  <a:cubicBezTo>
                    <a:pt x="42851" y="14776"/>
                    <a:pt x="36743" y="12538"/>
                    <a:pt x="29980" y="12300"/>
                  </a:cubicBezTo>
                  <a:close/>
                  <a:moveTo>
                    <a:pt x="5632" y="28563"/>
                  </a:moveTo>
                  <a:lnTo>
                    <a:pt x="5632" y="30695"/>
                  </a:lnTo>
                  <a:cubicBezTo>
                    <a:pt x="3846" y="30361"/>
                    <a:pt x="1798" y="29956"/>
                    <a:pt x="393" y="29659"/>
                  </a:cubicBezTo>
                  <a:lnTo>
                    <a:pt x="393" y="29659"/>
                  </a:lnTo>
                  <a:lnTo>
                    <a:pt x="2620" y="35100"/>
                  </a:lnTo>
                  <a:lnTo>
                    <a:pt x="310" y="39505"/>
                  </a:lnTo>
                  <a:cubicBezTo>
                    <a:pt x="310" y="39505"/>
                    <a:pt x="6060" y="40912"/>
                    <a:pt x="10258" y="40912"/>
                  </a:cubicBezTo>
                  <a:cubicBezTo>
                    <a:pt x="10790" y="40912"/>
                    <a:pt x="11297" y="40890"/>
                    <a:pt x="11764" y="40839"/>
                  </a:cubicBezTo>
                  <a:lnTo>
                    <a:pt x="5653" y="38537"/>
                  </a:lnTo>
                  <a:lnTo>
                    <a:pt x="5653" y="38537"/>
                  </a:lnTo>
                  <a:cubicBezTo>
                    <a:pt x="6026" y="38665"/>
                    <a:pt x="11271" y="40222"/>
                    <a:pt x="27599" y="40303"/>
                  </a:cubicBezTo>
                  <a:lnTo>
                    <a:pt x="30171" y="40303"/>
                  </a:lnTo>
                  <a:cubicBezTo>
                    <a:pt x="45827" y="40232"/>
                    <a:pt x="51292" y="38791"/>
                    <a:pt x="52054" y="38565"/>
                  </a:cubicBezTo>
                  <a:lnTo>
                    <a:pt x="52054" y="38565"/>
                  </a:lnTo>
                  <a:lnTo>
                    <a:pt x="46006" y="40827"/>
                  </a:lnTo>
                  <a:cubicBezTo>
                    <a:pt x="46462" y="40875"/>
                    <a:pt x="46956" y="40897"/>
                    <a:pt x="47474" y="40897"/>
                  </a:cubicBezTo>
                  <a:cubicBezTo>
                    <a:pt x="51674" y="40897"/>
                    <a:pt x="57448" y="39481"/>
                    <a:pt x="57448" y="39481"/>
                  </a:cubicBezTo>
                  <a:lnTo>
                    <a:pt x="55150" y="35076"/>
                  </a:lnTo>
                  <a:lnTo>
                    <a:pt x="57377" y="29647"/>
                  </a:lnTo>
                  <a:lnTo>
                    <a:pt x="57377" y="29647"/>
                  </a:lnTo>
                  <a:cubicBezTo>
                    <a:pt x="55960" y="29945"/>
                    <a:pt x="53924" y="30337"/>
                    <a:pt x="52138" y="30671"/>
                  </a:cubicBezTo>
                  <a:lnTo>
                    <a:pt x="52138" y="28563"/>
                  </a:lnTo>
                  <a:cubicBezTo>
                    <a:pt x="52138" y="28563"/>
                    <a:pt x="44661" y="30242"/>
                    <a:pt x="30171" y="30337"/>
                  </a:cubicBezTo>
                  <a:lnTo>
                    <a:pt x="27599" y="30337"/>
                  </a:lnTo>
                  <a:cubicBezTo>
                    <a:pt x="13109" y="30242"/>
                    <a:pt x="5632" y="28563"/>
                    <a:pt x="5632" y="28563"/>
                  </a:cubicBezTo>
                  <a:close/>
                  <a:moveTo>
                    <a:pt x="18157" y="40493"/>
                  </a:moveTo>
                  <a:lnTo>
                    <a:pt x="18157" y="40493"/>
                  </a:lnTo>
                  <a:cubicBezTo>
                    <a:pt x="20348" y="43172"/>
                    <a:pt x="23277" y="45518"/>
                    <a:pt x="27170" y="48090"/>
                  </a:cubicBezTo>
                  <a:lnTo>
                    <a:pt x="27170" y="40732"/>
                  </a:lnTo>
                  <a:cubicBezTo>
                    <a:pt x="23670" y="40720"/>
                    <a:pt x="20693" y="40624"/>
                    <a:pt x="18157" y="40493"/>
                  </a:cubicBezTo>
                  <a:close/>
                  <a:moveTo>
                    <a:pt x="39612" y="40493"/>
                  </a:moveTo>
                  <a:cubicBezTo>
                    <a:pt x="37088" y="40613"/>
                    <a:pt x="34112" y="40708"/>
                    <a:pt x="30623" y="40732"/>
                  </a:cubicBezTo>
                  <a:lnTo>
                    <a:pt x="30623" y="48090"/>
                  </a:lnTo>
                  <a:cubicBezTo>
                    <a:pt x="34493" y="45518"/>
                    <a:pt x="37410" y="43172"/>
                    <a:pt x="39612" y="40493"/>
                  </a:cubicBezTo>
                  <a:close/>
                  <a:moveTo>
                    <a:pt x="14788" y="40279"/>
                  </a:moveTo>
                  <a:cubicBezTo>
                    <a:pt x="15026" y="40613"/>
                    <a:pt x="15276" y="40958"/>
                    <a:pt x="15526" y="41303"/>
                  </a:cubicBezTo>
                  <a:lnTo>
                    <a:pt x="8978" y="47851"/>
                  </a:lnTo>
                  <a:lnTo>
                    <a:pt x="9799" y="48661"/>
                  </a:lnTo>
                  <a:lnTo>
                    <a:pt x="9966" y="48828"/>
                  </a:lnTo>
                  <a:lnTo>
                    <a:pt x="16407" y="42387"/>
                  </a:lnTo>
                  <a:cubicBezTo>
                    <a:pt x="18979" y="45423"/>
                    <a:pt x="22479" y="48113"/>
                    <a:pt x="27147" y="51138"/>
                  </a:cubicBezTo>
                  <a:lnTo>
                    <a:pt x="27147" y="49411"/>
                  </a:lnTo>
                  <a:cubicBezTo>
                    <a:pt x="22503" y="46375"/>
                    <a:pt x="19110" y="43649"/>
                    <a:pt x="16669" y="40410"/>
                  </a:cubicBezTo>
                  <a:cubicBezTo>
                    <a:pt x="16002" y="40362"/>
                    <a:pt x="15383" y="40315"/>
                    <a:pt x="14788" y="40279"/>
                  </a:cubicBezTo>
                  <a:close/>
                  <a:moveTo>
                    <a:pt x="42958" y="40291"/>
                  </a:moveTo>
                  <a:lnTo>
                    <a:pt x="42958" y="40291"/>
                  </a:lnTo>
                  <a:cubicBezTo>
                    <a:pt x="42363" y="40327"/>
                    <a:pt x="41732" y="40374"/>
                    <a:pt x="41065" y="40422"/>
                  </a:cubicBezTo>
                  <a:cubicBezTo>
                    <a:pt x="38636" y="43672"/>
                    <a:pt x="35243" y="46387"/>
                    <a:pt x="30599" y="49423"/>
                  </a:cubicBezTo>
                  <a:lnTo>
                    <a:pt x="30599" y="51150"/>
                  </a:lnTo>
                  <a:cubicBezTo>
                    <a:pt x="35290" y="48113"/>
                    <a:pt x="38791" y="45411"/>
                    <a:pt x="41363" y="42375"/>
                  </a:cubicBezTo>
                  <a:lnTo>
                    <a:pt x="47840" y="48852"/>
                  </a:lnTo>
                  <a:lnTo>
                    <a:pt x="48006" y="48685"/>
                  </a:lnTo>
                  <a:lnTo>
                    <a:pt x="48816" y="47863"/>
                  </a:lnTo>
                  <a:lnTo>
                    <a:pt x="42244" y="41291"/>
                  </a:lnTo>
                  <a:cubicBezTo>
                    <a:pt x="42494" y="40958"/>
                    <a:pt x="42732" y="40613"/>
                    <a:pt x="42958" y="40291"/>
                  </a:cubicBezTo>
                  <a:close/>
                  <a:moveTo>
                    <a:pt x="27587" y="40732"/>
                  </a:moveTo>
                  <a:lnTo>
                    <a:pt x="27587" y="51150"/>
                  </a:lnTo>
                  <a:lnTo>
                    <a:pt x="28873" y="52816"/>
                  </a:lnTo>
                  <a:lnTo>
                    <a:pt x="30171" y="51150"/>
                  </a:lnTo>
                  <a:lnTo>
                    <a:pt x="30171" y="40732"/>
                  </a:lnTo>
                  <a:lnTo>
                    <a:pt x="29147" y="40732"/>
                  </a:lnTo>
                  <a:lnTo>
                    <a:pt x="29147" y="47494"/>
                  </a:lnTo>
                  <a:cubicBezTo>
                    <a:pt x="29147" y="47625"/>
                    <a:pt x="29028" y="47744"/>
                    <a:pt x="28897" y="47744"/>
                  </a:cubicBezTo>
                  <a:cubicBezTo>
                    <a:pt x="28754" y="47744"/>
                    <a:pt x="28635" y="47625"/>
                    <a:pt x="28635" y="47494"/>
                  </a:cubicBezTo>
                  <a:lnTo>
                    <a:pt x="28635" y="407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" name="Picture 45" descr="A pixel art of a purple object&#10;&#10;Description automatically generated with low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5028" y="3779951"/>
            <a:ext cx="2178749" cy="1438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34" y="568249"/>
            <a:ext cx="3714805" cy="2308925"/>
          </a:xfrm>
          <a:prstGeom prst="rect">
            <a:avLst/>
          </a:prstGeom>
        </p:spPr>
      </p:pic>
      <p:pic>
        <p:nvPicPr>
          <p:cNvPr id="4" name="Picture 3" descr="A cartoon of a chil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7827" y="3042066"/>
            <a:ext cx="1608525" cy="2317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38245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38245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38245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38245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38245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38245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3824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UNIT_ISCONTENTSTITLE" val="0"/>
  <p:tag name="KSO_WM_UNIT_ISNUMDGMTITLE" val="0"/>
  <p:tag name="KSO_WM_UNIT_NOCLEAR" val="0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38245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238245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38245"/>
</p:tagLst>
</file>

<file path=ppt/theme/theme1.xml><?xml version="1.0" encoding="utf-8"?>
<a:theme xmlns:a="http://schemas.openxmlformats.org/drawingml/2006/main" name="Knight Emblems Minitheme by Slidesgo">
  <a:themeElements>
    <a:clrScheme name="Simple Light">
      <a:dk1>
        <a:srgbClr val="2E1F24"/>
      </a:dk1>
      <a:lt1>
        <a:srgbClr val="4C524A"/>
      </a:lt1>
      <a:dk2>
        <a:srgbClr val="FFFFFF"/>
      </a:dk2>
      <a:lt2>
        <a:srgbClr val="FFFFFF"/>
      </a:lt2>
      <a:accent1>
        <a:srgbClr val="F8DEB9"/>
      </a:accent1>
      <a:accent2>
        <a:srgbClr val="D5A449"/>
      </a:accent2>
      <a:accent3>
        <a:srgbClr val="ABA042"/>
      </a:accent3>
      <a:accent4>
        <a:srgbClr val="2E3C2B"/>
      </a:accent4>
      <a:accent5>
        <a:srgbClr val="AEA690"/>
      </a:accent5>
      <a:accent6>
        <a:srgbClr val="797E76"/>
      </a:accent6>
      <a:hlink>
        <a:srgbClr val="4C52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6230</Words>
  <Application>WPS Presentation</Application>
  <PresentationFormat>Trình chiếu Trên màn hình (16:9)</PresentationFormat>
  <Paragraphs>404</Paragraphs>
  <Slides>40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8" baseType="lpstr">
      <vt:lpstr>Arial</vt:lpstr>
      <vt:lpstr>SimSun</vt:lpstr>
      <vt:lpstr>Wingdings</vt:lpstr>
      <vt:lpstr>Arial</vt:lpstr>
      <vt:lpstr>Germania One</vt:lpstr>
      <vt:lpstr>Corben</vt:lpstr>
      <vt:lpstr>Roboto Condensed Light</vt:lpstr>
      <vt:lpstr>Verdana</vt:lpstr>
      <vt:lpstr>Corben</vt:lpstr>
      <vt:lpstr>Corbel</vt:lpstr>
      <vt:lpstr>Times New Roman</vt:lpstr>
      <vt:lpstr>Germania One</vt:lpstr>
      <vt:lpstr>Microsoft YaHei</vt:lpstr>
      <vt:lpstr>Arial Unicode MS</vt:lpstr>
      <vt:lpstr>-apple-system</vt:lpstr>
      <vt:lpstr>Segoe Print</vt:lpstr>
      <vt:lpstr>Arial Black</vt:lpstr>
      <vt:lpstr>Knight Emblems Minitheme by Slidesgo</vt:lpstr>
      <vt:lpstr>ARTIFACT OOP Project</vt:lpstr>
      <vt:lpstr>01</vt:lpstr>
      <vt:lpstr>04</vt:lpstr>
      <vt:lpstr>01</vt:lpstr>
      <vt:lpstr>ARTIFACT</vt:lpstr>
      <vt:lpstr>THE STORY</vt:lpstr>
      <vt:lpstr>THE STORY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03. HOW TO PLAY</vt:lpstr>
      <vt:lpstr>04. Design &amp; New features</vt:lpstr>
      <vt:lpstr>04. Design &amp; New features</vt:lpstr>
      <vt:lpstr>04. Design &amp; New features</vt:lpstr>
      <vt:lpstr>05. 4 properties of OOP</vt:lpstr>
      <vt:lpstr>a) Encapsulation</vt:lpstr>
      <vt:lpstr>b) Abstraction</vt:lpstr>
      <vt:lpstr>c) Inheritance</vt:lpstr>
      <vt:lpstr>d) polymorphism</vt:lpstr>
      <vt:lpstr>SOLID IN OOP </vt:lpstr>
      <vt:lpstr>1 - Single responsibility principle:</vt:lpstr>
      <vt:lpstr>Example:</vt:lpstr>
      <vt:lpstr>2 - Open/closed principle:</vt:lpstr>
      <vt:lpstr>Example:</vt:lpstr>
      <vt:lpstr>3 - Liskov Substitution Principle:</vt:lpstr>
      <vt:lpstr>Example:</vt:lpstr>
      <vt:lpstr>4 - Interface Segregation Principle:</vt:lpstr>
      <vt:lpstr>Example:</vt:lpstr>
      <vt:lpstr>5 - Dependency Inversion Principle (DIP)</vt:lpstr>
      <vt:lpstr>PowerPoint 演示文稿</vt:lpstr>
      <vt:lpstr>PowerPoint 演示文稿</vt:lpstr>
      <vt:lpstr>UML - DIAGRAM</vt:lpstr>
      <vt:lpstr>THANK YOU FOR YOUR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Knight 2D          OOP Project</dc:title>
  <dc:creator/>
  <cp:lastModifiedBy>An Ngọc</cp:lastModifiedBy>
  <cp:revision>18</cp:revision>
  <dcterms:created xsi:type="dcterms:W3CDTF">2024-12-12T11:39:00Z</dcterms:created>
  <dcterms:modified xsi:type="dcterms:W3CDTF">2024-12-22T15:35:48Z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60BD8F6C69D84563B3D105D0499F18BB_12</vt:lpwstr>
  </property>
  <property fmtid="{D5CDD505-2E9C-101B-9397-08002B2CF9AE}" pid="3" name="KSOProductBuildVer">
    <vt:lpwstr>2057-12.2.0.18639</vt:lpwstr>
  </property>
</Properties>
</file>